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935" r:id="rId4"/>
  </p:sldMasterIdLst>
  <p:notesMasterIdLst>
    <p:notesMasterId r:id="rId34"/>
  </p:notesMasterIdLst>
  <p:sldIdLst>
    <p:sldId id="396" r:id="rId5"/>
    <p:sldId id="257" r:id="rId6"/>
    <p:sldId id="324" r:id="rId7"/>
    <p:sldId id="259" r:id="rId8"/>
    <p:sldId id="261" r:id="rId9"/>
    <p:sldId id="260" r:id="rId10"/>
    <p:sldId id="379" r:id="rId11"/>
    <p:sldId id="397" r:id="rId12"/>
    <p:sldId id="380" r:id="rId13"/>
    <p:sldId id="272" r:id="rId14"/>
    <p:sldId id="381" r:id="rId15"/>
    <p:sldId id="269" r:id="rId16"/>
    <p:sldId id="270" r:id="rId17"/>
    <p:sldId id="388" r:id="rId18"/>
    <p:sldId id="385" r:id="rId19"/>
    <p:sldId id="399" r:id="rId20"/>
    <p:sldId id="389" r:id="rId21"/>
    <p:sldId id="390" r:id="rId22"/>
    <p:sldId id="391" r:id="rId23"/>
    <p:sldId id="392" r:id="rId24"/>
    <p:sldId id="393" r:id="rId25"/>
    <p:sldId id="394" r:id="rId26"/>
    <p:sldId id="386" r:id="rId27"/>
    <p:sldId id="398" r:id="rId28"/>
    <p:sldId id="383" r:id="rId29"/>
    <p:sldId id="382" r:id="rId30"/>
    <p:sldId id="384" r:id="rId31"/>
    <p:sldId id="293" r:id="rId32"/>
    <p:sldId id="294"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Corbel" panose="020B0503020204020204" pitchFamily="34" charset="0"/>
      <p:regular r:id="rId43"/>
      <p:bold r:id="rId44"/>
      <p:italic r:id="rId45"/>
      <p:boldItalic r:id="rId46"/>
    </p:embeddedFont>
    <p:embeddedFont>
      <p:font typeface="Wingdings 3" panose="05040102010807070707" pitchFamily="18" charset="2"/>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9F5CC-6AEF-4668-8323-967815A204E5}" v="1464" dt="2024-10-31T18:53:09.334"/>
  </p1510:revLst>
</p1510:revInfo>
</file>

<file path=ppt/tableStyles.xml><?xml version="1.0" encoding="utf-8"?>
<a:tblStyleLst xmlns:a="http://schemas.openxmlformats.org/drawingml/2006/main" def="{4D989AC9-2A5F-433A-82A2-4A549687B0B5}">
  <a:tblStyle styleId="{4D989AC9-2A5F-433A-82A2-4A549687B0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855" autoAdjust="0"/>
  </p:normalViewPr>
  <p:slideViewPr>
    <p:cSldViewPr snapToGrid="0">
      <p:cViewPr varScale="1">
        <p:scale>
          <a:sx n="80" d="100"/>
          <a:sy n="80" d="100"/>
        </p:scale>
        <p:origin x="1956" y="78"/>
      </p:cViewPr>
      <p:guideLst>
        <p:guide orient="horz" pos="1620"/>
        <p:guide pos="2880"/>
        <p:guide orient="horz"/>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ey, Stephen (VSP)" userId="S::stephen.manley@vsp.virginia.gov::de30213c-4dcc-4ef4-8882-28e311830cff" providerId="AD" clId="Web-{5C4E7DC2-C259-4AFF-B88D-2EB382DCB392}"/>
    <pc:docChg chg="modSld">
      <pc:chgData name="Manley, Stephen (VSP)" userId="S::stephen.manley@vsp.virginia.gov::de30213c-4dcc-4ef4-8882-28e311830cff" providerId="AD" clId="Web-{5C4E7DC2-C259-4AFF-B88D-2EB382DCB392}" dt="2024-10-18T15:17:07.179" v="111" actId="14100"/>
      <pc:docMkLst>
        <pc:docMk/>
      </pc:docMkLst>
      <pc:sldChg chg="modSp modNotes">
        <pc:chgData name="Manley, Stephen (VSP)" userId="S::stephen.manley@vsp.virginia.gov::de30213c-4dcc-4ef4-8882-28e311830cff" providerId="AD" clId="Web-{5C4E7DC2-C259-4AFF-B88D-2EB382DCB392}" dt="2024-10-18T15:17:07.179" v="111" actId="14100"/>
        <pc:sldMkLst>
          <pc:docMk/>
          <pc:sldMk cId="1861525517" sldId="383"/>
        </pc:sldMkLst>
        <pc:spChg chg="mod">
          <ac:chgData name="Manley, Stephen (VSP)" userId="S::stephen.manley@vsp.virginia.gov::de30213c-4dcc-4ef4-8882-28e311830cff" providerId="AD" clId="Web-{5C4E7DC2-C259-4AFF-B88D-2EB382DCB392}" dt="2024-10-18T15:17:07.179" v="111" actId="14100"/>
          <ac:spMkLst>
            <pc:docMk/>
            <pc:sldMk cId="1861525517" sldId="383"/>
            <ac:spMk id="8" creationId="{8A4C20B5-1947-A7A8-20BB-EE44F962A526}"/>
          </ac:spMkLst>
        </pc:spChg>
      </pc:sldChg>
    </pc:docChg>
  </pc:docChgLst>
  <pc:docChgLst>
    <pc:chgData name="Mann, Gurinderpreet (VSP)" userId="S::gurinderpreet.mann@vsp.virginia.gov::2c058c5f-236f-46ec-bdca-3af0021fdb02" providerId="AD" clId="Web-{1E41C237-AA8E-30B8-46BB-B872FF24561C}"/>
    <pc:docChg chg="modSld">
      <pc:chgData name="Mann, Gurinderpreet (VSP)" userId="S::gurinderpreet.mann@vsp.virginia.gov::2c058c5f-236f-46ec-bdca-3af0021fdb02" providerId="AD" clId="Web-{1E41C237-AA8E-30B8-46BB-B872FF24561C}" dt="2024-10-29T17:20:05.221" v="1"/>
      <pc:docMkLst>
        <pc:docMk/>
      </pc:docMkLst>
      <pc:sldChg chg="modSp">
        <pc:chgData name="Mann, Gurinderpreet (VSP)" userId="S::gurinderpreet.mann@vsp.virginia.gov::2c058c5f-236f-46ec-bdca-3af0021fdb02" providerId="AD" clId="Web-{1E41C237-AA8E-30B8-46BB-B872FF24561C}" dt="2024-10-29T17:20:05.221" v="1"/>
        <pc:sldMkLst>
          <pc:docMk/>
          <pc:sldMk cId="0" sldId="260"/>
        </pc:sldMkLst>
        <pc:graphicFrameChg chg="mod modGraphic">
          <ac:chgData name="Mann, Gurinderpreet (VSP)" userId="S::gurinderpreet.mann@vsp.virginia.gov::2c058c5f-236f-46ec-bdca-3af0021fdb02" providerId="AD" clId="Web-{1E41C237-AA8E-30B8-46BB-B872FF24561C}" dt="2024-10-29T17:20:05.221" v="1"/>
          <ac:graphicFrameMkLst>
            <pc:docMk/>
            <pc:sldMk cId="0" sldId="260"/>
            <ac:graphicFrameMk id="172" creationId="{00000000-0000-0000-0000-000000000000}"/>
          </ac:graphicFrameMkLst>
        </pc:graphicFrameChg>
      </pc:sldChg>
    </pc:docChg>
  </pc:docChgLst>
  <pc:docChgLst>
    <pc:chgData name="Manley, Stephen (VSP)" userId="S::stephen.manley@vsp.virginia.gov::de30213c-4dcc-4ef4-8882-28e311830cff" providerId="AD" clId="Web-{FB046347-0E46-4973-8A2A-BCC08D020D7F}"/>
    <pc:docChg chg="addSld delSld modSld">
      <pc:chgData name="Manley, Stephen (VSP)" userId="S::stephen.manley@vsp.virginia.gov::de30213c-4dcc-4ef4-8882-28e311830cff" providerId="AD" clId="Web-{FB046347-0E46-4973-8A2A-BCC08D020D7F}" dt="2024-10-28T15:40:24.326" v="998" actId="20577"/>
      <pc:docMkLst>
        <pc:docMk/>
      </pc:docMkLst>
      <pc:sldChg chg="del">
        <pc:chgData name="Manley, Stephen (VSP)" userId="S::stephen.manley@vsp.virginia.gov::de30213c-4dcc-4ef4-8882-28e311830cff" providerId="AD" clId="Web-{FB046347-0E46-4973-8A2A-BCC08D020D7F}" dt="2024-10-28T15:29:33.381" v="704"/>
        <pc:sldMkLst>
          <pc:docMk/>
          <pc:sldMk cId="0" sldId="256"/>
        </pc:sldMkLst>
      </pc:sldChg>
      <pc:sldChg chg="addSp delSp modSp mod setBg modNotes">
        <pc:chgData name="Manley, Stephen (VSP)" userId="S::stephen.manley@vsp.virginia.gov::de30213c-4dcc-4ef4-8882-28e311830cff" providerId="AD" clId="Web-{FB046347-0E46-4973-8A2A-BCC08D020D7F}" dt="2024-10-28T15:34:08.579" v="751"/>
        <pc:sldMkLst>
          <pc:docMk/>
          <pc:sldMk cId="813149336" sldId="379"/>
        </pc:sldMkLst>
        <pc:spChg chg="del mod">
          <ac:chgData name="Manley, Stephen (VSP)" userId="S::stephen.manley@vsp.virginia.gov::de30213c-4dcc-4ef4-8882-28e311830cff" providerId="AD" clId="Web-{FB046347-0E46-4973-8A2A-BCC08D020D7F}" dt="2024-10-28T15:10:16.012" v="113"/>
          <ac:spMkLst>
            <pc:docMk/>
            <pc:sldMk cId="813149336" sldId="379"/>
            <ac:spMk id="2" creationId="{0233769E-F931-9077-EADF-C489C4B6DF3C}"/>
          </ac:spMkLst>
        </pc:spChg>
        <pc:spChg chg="del mod">
          <ac:chgData name="Manley, Stephen (VSP)" userId="S::stephen.manley@vsp.virginia.gov::de30213c-4dcc-4ef4-8882-28e311830cff" providerId="AD" clId="Web-{FB046347-0E46-4973-8A2A-BCC08D020D7F}" dt="2024-10-28T15:10:21.825" v="114"/>
          <ac:spMkLst>
            <pc:docMk/>
            <pc:sldMk cId="813149336" sldId="379"/>
            <ac:spMk id="3" creationId="{1929B063-9BEB-2092-AED4-42FDA2BC97A4}"/>
          </ac:spMkLst>
        </pc:spChg>
        <pc:spChg chg="add del mod">
          <ac:chgData name="Manley, Stephen (VSP)" userId="S::stephen.manley@vsp.virginia.gov::de30213c-4dcc-4ef4-8882-28e311830cff" providerId="AD" clId="Web-{FB046347-0E46-4973-8A2A-BCC08D020D7F}" dt="2024-10-28T15:10:23.700" v="115"/>
          <ac:spMkLst>
            <pc:docMk/>
            <pc:sldMk cId="813149336" sldId="379"/>
            <ac:spMk id="9" creationId="{0572D9B3-D1A1-1B28-F31B-363C6804E21F}"/>
          </ac:spMkLst>
        </pc:spChg>
        <pc:spChg chg="add">
          <ac:chgData name="Manley, Stephen (VSP)" userId="S::stephen.manley@vsp.virginia.gov::de30213c-4dcc-4ef4-8882-28e311830cff" providerId="AD" clId="Web-{FB046347-0E46-4973-8A2A-BCC08D020D7F}" dt="2024-10-28T15:11:53.594" v="120"/>
          <ac:spMkLst>
            <pc:docMk/>
            <pc:sldMk cId="813149336" sldId="379"/>
            <ac:spMk id="16" creationId="{EA518CE4-E4D4-4D8A-980F-6D692AC96949}"/>
          </ac:spMkLst>
        </pc:spChg>
        <pc:spChg chg="add">
          <ac:chgData name="Manley, Stephen (VSP)" userId="S::stephen.manley@vsp.virginia.gov::de30213c-4dcc-4ef4-8882-28e311830cff" providerId="AD" clId="Web-{FB046347-0E46-4973-8A2A-BCC08D020D7F}" dt="2024-10-28T15:11:53.594" v="120"/>
          <ac:spMkLst>
            <pc:docMk/>
            <pc:sldMk cId="813149336" sldId="379"/>
            <ac:spMk id="18" creationId="{F82BF3E2-EB0E-40D6-8835-2367A5316CA4}"/>
          </ac:spMkLst>
        </pc:spChg>
        <pc:spChg chg="add">
          <ac:chgData name="Manley, Stephen (VSP)" userId="S::stephen.manley@vsp.virginia.gov::de30213c-4dcc-4ef4-8882-28e311830cff" providerId="AD" clId="Web-{FB046347-0E46-4973-8A2A-BCC08D020D7F}" dt="2024-10-28T15:11:53.594" v="120"/>
          <ac:spMkLst>
            <pc:docMk/>
            <pc:sldMk cId="813149336" sldId="379"/>
            <ac:spMk id="20" creationId="{481E86DD-89E6-42B2-8675-84B7C56BFF7D}"/>
          </ac:spMkLst>
        </pc:spChg>
        <pc:spChg chg="add">
          <ac:chgData name="Manley, Stephen (VSP)" userId="S::stephen.manley@vsp.virginia.gov::de30213c-4dcc-4ef4-8882-28e311830cff" providerId="AD" clId="Web-{FB046347-0E46-4973-8A2A-BCC08D020D7F}" dt="2024-10-28T15:11:53.594" v="120"/>
          <ac:spMkLst>
            <pc:docMk/>
            <pc:sldMk cId="813149336" sldId="379"/>
            <ac:spMk id="22" creationId="{5EFE9E4D-D93B-4B04-A3B5-234F5DBB9EAE}"/>
          </ac:spMkLst>
        </pc:spChg>
        <pc:picChg chg="add mod">
          <ac:chgData name="Manley, Stephen (VSP)" userId="S::stephen.manley@vsp.virginia.gov::de30213c-4dcc-4ef4-8882-28e311830cff" providerId="AD" clId="Web-{FB046347-0E46-4973-8A2A-BCC08D020D7F}" dt="2024-10-28T15:11:53.594" v="120"/>
          <ac:picMkLst>
            <pc:docMk/>
            <pc:sldMk cId="813149336" sldId="379"/>
            <ac:picMk id="4" creationId="{AECECDE9-FB91-7067-ED69-1F1EE49E2AD8}"/>
          </ac:picMkLst>
        </pc:picChg>
        <pc:picChg chg="add mod ord">
          <ac:chgData name="Manley, Stephen (VSP)" userId="S::stephen.manley@vsp.virginia.gov::de30213c-4dcc-4ef4-8882-28e311830cff" providerId="AD" clId="Web-{FB046347-0E46-4973-8A2A-BCC08D020D7F}" dt="2024-10-28T15:11:53.594" v="120"/>
          <ac:picMkLst>
            <pc:docMk/>
            <pc:sldMk cId="813149336" sldId="379"/>
            <ac:picMk id="5" creationId="{257DCF91-B603-7A64-8410-D5151C33F9C3}"/>
          </ac:picMkLst>
        </pc:picChg>
        <pc:picChg chg="add mod ord">
          <ac:chgData name="Manley, Stephen (VSP)" userId="S::stephen.manley@vsp.virginia.gov::de30213c-4dcc-4ef4-8882-28e311830cff" providerId="AD" clId="Web-{FB046347-0E46-4973-8A2A-BCC08D020D7F}" dt="2024-10-28T15:11:53.594" v="120"/>
          <ac:picMkLst>
            <pc:docMk/>
            <pc:sldMk cId="813149336" sldId="379"/>
            <ac:picMk id="6" creationId="{774DDC49-3C93-E5F2-4B7E-095503431E14}"/>
          </ac:picMkLst>
        </pc:picChg>
        <pc:picChg chg="add mod">
          <ac:chgData name="Manley, Stephen (VSP)" userId="S::stephen.manley@vsp.virginia.gov::de30213c-4dcc-4ef4-8882-28e311830cff" providerId="AD" clId="Web-{FB046347-0E46-4973-8A2A-BCC08D020D7F}" dt="2024-10-28T15:11:53.594" v="120"/>
          <ac:picMkLst>
            <pc:docMk/>
            <pc:sldMk cId="813149336" sldId="379"/>
            <ac:picMk id="7" creationId="{4166F249-43D2-4A13-652D-7CF72ADCB93D}"/>
          </ac:picMkLst>
        </pc:picChg>
        <pc:picChg chg="add mod">
          <ac:chgData name="Manley, Stephen (VSP)" userId="S::stephen.manley@vsp.virginia.gov::de30213c-4dcc-4ef4-8882-28e311830cff" providerId="AD" clId="Web-{FB046347-0E46-4973-8A2A-BCC08D020D7F}" dt="2024-10-28T15:11:53.594" v="120"/>
          <ac:picMkLst>
            <pc:docMk/>
            <pc:sldMk cId="813149336" sldId="379"/>
            <ac:picMk id="10" creationId="{CBF6BB0F-6B2B-1D3E-D262-A3628A4F834F}"/>
          </ac:picMkLst>
        </pc:picChg>
        <pc:picChg chg="add del mod">
          <ac:chgData name="Manley, Stephen (VSP)" userId="S::stephen.manley@vsp.virginia.gov::de30213c-4dcc-4ef4-8882-28e311830cff" providerId="AD" clId="Web-{FB046347-0E46-4973-8A2A-BCC08D020D7F}" dt="2024-10-28T15:12:38.564" v="127"/>
          <ac:picMkLst>
            <pc:docMk/>
            <pc:sldMk cId="813149336" sldId="379"/>
            <ac:picMk id="11" creationId="{F160DC0A-474F-C26E-CB9B-2F8F327C2E99}"/>
          </ac:picMkLst>
        </pc:picChg>
      </pc:sldChg>
      <pc:sldChg chg="addSp modSp new modNotes">
        <pc:chgData name="Manley, Stephen (VSP)" userId="S::stephen.manley@vsp.virginia.gov::de30213c-4dcc-4ef4-8882-28e311830cff" providerId="AD" clId="Web-{FB046347-0E46-4973-8A2A-BCC08D020D7F}" dt="2024-10-28T15:40:24.326" v="998" actId="20577"/>
        <pc:sldMkLst>
          <pc:docMk/>
          <pc:sldMk cId="3295176321" sldId="395"/>
        </pc:sldMkLst>
        <pc:spChg chg="mod">
          <ac:chgData name="Manley, Stephen (VSP)" userId="S::stephen.manley@vsp.virginia.gov::de30213c-4dcc-4ef4-8882-28e311830cff" providerId="AD" clId="Web-{FB046347-0E46-4973-8A2A-BCC08D020D7F}" dt="2024-10-28T15:33:29.687" v="748" actId="20577"/>
          <ac:spMkLst>
            <pc:docMk/>
            <pc:sldMk cId="3295176321" sldId="395"/>
            <ac:spMk id="2" creationId="{1B7054BC-4F9C-B67E-F8BF-BAF8ADA10FE9}"/>
          </ac:spMkLst>
        </pc:spChg>
        <pc:spChg chg="mod">
          <ac:chgData name="Manley, Stephen (VSP)" userId="S::stephen.manley@vsp.virginia.gov::de30213c-4dcc-4ef4-8882-28e311830cff" providerId="AD" clId="Web-{FB046347-0E46-4973-8A2A-BCC08D020D7F}" dt="2024-10-28T15:33:05.530" v="744" actId="1076"/>
          <ac:spMkLst>
            <pc:docMk/>
            <pc:sldMk cId="3295176321" sldId="395"/>
            <ac:spMk id="3" creationId="{5DC28373-E2F3-5193-3AB2-5041C04FB324}"/>
          </ac:spMkLst>
        </pc:spChg>
        <pc:spChg chg="add mod">
          <ac:chgData name="Manley, Stephen (VSP)" userId="S::stephen.manley@vsp.virginia.gov::de30213c-4dcc-4ef4-8882-28e311830cff" providerId="AD" clId="Web-{FB046347-0E46-4973-8A2A-BCC08D020D7F}" dt="2024-10-28T15:40:24.326" v="998" actId="20577"/>
          <ac:spMkLst>
            <pc:docMk/>
            <pc:sldMk cId="3295176321" sldId="395"/>
            <ac:spMk id="5" creationId="{CFBC224C-C04D-C12A-6A97-3A6384306FDA}"/>
          </ac:spMkLst>
        </pc:spChg>
      </pc:sldChg>
      <pc:sldChg chg="addSp delSp modSp add replId">
        <pc:chgData name="Manley, Stephen (VSP)" userId="S::stephen.manley@vsp.virginia.gov::de30213c-4dcc-4ef4-8882-28e311830cff" providerId="AD" clId="Web-{FB046347-0E46-4973-8A2A-BCC08D020D7F}" dt="2024-10-28T15:29:52.398" v="709"/>
        <pc:sldMkLst>
          <pc:docMk/>
          <pc:sldMk cId="2044344194" sldId="396"/>
        </pc:sldMkLst>
        <pc:spChg chg="del">
          <ac:chgData name="Manley, Stephen (VSP)" userId="S::stephen.manley@vsp.virginia.gov::de30213c-4dcc-4ef4-8882-28e311830cff" providerId="AD" clId="Web-{FB046347-0E46-4973-8A2A-BCC08D020D7F}" dt="2024-10-28T15:29:42.647" v="707"/>
          <ac:spMkLst>
            <pc:docMk/>
            <pc:sldMk cId="2044344194" sldId="396"/>
            <ac:spMk id="3" creationId="{96FBEF43-97C4-CC06-DC17-604E8892828A}"/>
          </ac:spMkLst>
        </pc:spChg>
        <pc:spChg chg="add del mod">
          <ac:chgData name="Manley, Stephen (VSP)" userId="S::stephen.manley@vsp.virginia.gov::de30213c-4dcc-4ef4-8882-28e311830cff" providerId="AD" clId="Web-{FB046347-0E46-4973-8A2A-BCC08D020D7F}" dt="2024-10-28T15:29:40.350" v="706"/>
          <ac:spMkLst>
            <pc:docMk/>
            <pc:sldMk cId="2044344194" sldId="396"/>
            <ac:spMk id="5" creationId="{327BCF44-AF7E-73C7-0A35-5FCCC5F86A46}"/>
          </ac:spMkLst>
        </pc:spChg>
        <pc:spChg chg="add del mod">
          <ac:chgData name="Manley, Stephen (VSP)" userId="S::stephen.manley@vsp.virginia.gov::de30213c-4dcc-4ef4-8882-28e311830cff" providerId="AD" clId="Web-{FB046347-0E46-4973-8A2A-BCC08D020D7F}" dt="2024-10-28T15:29:52.398" v="709"/>
          <ac:spMkLst>
            <pc:docMk/>
            <pc:sldMk cId="2044344194" sldId="396"/>
            <ac:spMk id="7" creationId="{DB932AD0-F515-87F8-B356-CC000A8FC9D4}"/>
          </ac:spMkLst>
        </pc:spChg>
        <pc:spChg chg="del">
          <ac:chgData name="Manley, Stephen (VSP)" userId="S::stephen.manley@vsp.virginia.gov::de30213c-4dcc-4ef4-8882-28e311830cff" providerId="AD" clId="Web-{FB046347-0E46-4973-8A2A-BCC08D020D7F}" dt="2024-10-28T15:29:37.335" v="705"/>
          <ac:spMkLst>
            <pc:docMk/>
            <pc:sldMk cId="2044344194" sldId="396"/>
            <ac:spMk id="165" creationId="{00000000-0000-0000-0000-000000000000}"/>
          </ac:spMkLst>
        </pc:spChg>
        <pc:spChg chg="del">
          <ac:chgData name="Manley, Stephen (VSP)" userId="S::stephen.manley@vsp.virginia.gov::de30213c-4dcc-4ef4-8882-28e311830cff" providerId="AD" clId="Web-{FB046347-0E46-4973-8A2A-BCC08D020D7F}" dt="2024-10-28T15:29:45.694" v="708"/>
          <ac:spMkLst>
            <pc:docMk/>
            <pc:sldMk cId="2044344194" sldId="396"/>
            <ac:spMk id="166" creationId="{00000000-0000-0000-0000-000000000000}"/>
          </ac:spMkLst>
        </pc:spChg>
      </pc:sldChg>
    </pc:docChg>
  </pc:docChgLst>
  <pc:docChgLst>
    <pc:chgData name="Manley, Stephen (VSP)" userId="S::stephen.manley@vsp.virginia.gov::de30213c-4dcc-4ef4-8882-28e311830cff" providerId="AD" clId="Web-{57B1567A-C0F3-4CCF-9BD3-7F203DF6320B}"/>
    <pc:docChg chg="delSld modSld addMainMaster delMainMaster">
      <pc:chgData name="Manley, Stephen (VSP)" userId="S::stephen.manley@vsp.virginia.gov::de30213c-4dcc-4ef4-8882-28e311830cff" providerId="AD" clId="Web-{57B1567A-C0F3-4CCF-9BD3-7F203DF6320B}" dt="2024-09-30T19:37:17.573" v="82"/>
      <pc:docMkLst>
        <pc:docMk/>
      </pc:docMkLst>
      <pc:sldChg chg="delSp mod modClrScheme chgLayout">
        <pc:chgData name="Manley, Stephen (VSP)" userId="S::stephen.manley@vsp.virginia.gov::de30213c-4dcc-4ef4-8882-28e311830cff" providerId="AD" clId="Web-{57B1567A-C0F3-4CCF-9BD3-7F203DF6320B}" dt="2024-09-30T19:35:43.715" v="64"/>
        <pc:sldMkLst>
          <pc:docMk/>
          <pc:sldMk cId="0" sldId="256"/>
        </pc:sldMkLst>
        <pc:picChg chg="del">
          <ac:chgData name="Manley, Stephen (VSP)" userId="S::stephen.manley@vsp.virginia.gov::de30213c-4dcc-4ef4-8882-28e311830cff" providerId="AD" clId="Web-{57B1567A-C0F3-4CCF-9BD3-7F203DF6320B}" dt="2024-09-30T19:31:04.858" v="0"/>
          <ac:picMkLst>
            <pc:docMk/>
            <pc:sldMk cId="0" sldId="256"/>
            <ac:picMk id="4" creationId="{C2C8E56F-7CC5-4D21-AC07-01AFC5F8D837}"/>
          </ac:picMkLst>
        </pc:picChg>
      </pc:sldChg>
      <pc:sldChg chg="modSp mod modClrScheme chgLayout">
        <pc:chgData name="Manley, Stephen (VSP)" userId="S::stephen.manley@vsp.virginia.gov::de30213c-4dcc-4ef4-8882-28e311830cff" providerId="AD" clId="Web-{57B1567A-C0F3-4CCF-9BD3-7F203DF6320B}" dt="2024-09-30T19:35:43.715" v="64"/>
        <pc:sldMkLst>
          <pc:docMk/>
          <pc:sldMk cId="0" sldId="257"/>
        </pc:sldMkLst>
        <pc:spChg chg="mod ord">
          <ac:chgData name="Manley, Stephen (VSP)" userId="S::stephen.manley@vsp.virginia.gov::de30213c-4dcc-4ef4-8882-28e311830cff" providerId="AD" clId="Web-{57B1567A-C0F3-4CCF-9BD3-7F203DF6320B}" dt="2024-09-30T19:35:43.715" v="64"/>
          <ac:spMkLst>
            <pc:docMk/>
            <pc:sldMk cId="0" sldId="257"/>
            <ac:spMk id="153" creationId="{00000000-0000-0000-0000-000000000000}"/>
          </ac:spMkLst>
        </pc:spChg>
        <pc:graphicFrameChg chg="mod ord">
          <ac:chgData name="Manley, Stephen (VSP)" userId="S::stephen.manley@vsp.virginia.gov::de30213c-4dcc-4ef4-8882-28e311830cff" providerId="AD" clId="Web-{57B1567A-C0F3-4CCF-9BD3-7F203DF6320B}" dt="2024-09-30T19:35:43.715" v="64"/>
          <ac:graphicFrameMkLst>
            <pc:docMk/>
            <pc:sldMk cId="0" sldId="257"/>
            <ac:graphicFrameMk id="156" creationId="{D7AE51AD-BF76-2DAD-58D4-3CC5F1FD894B}"/>
          </ac:graphicFrameMkLst>
        </pc:graphicFrameChg>
      </pc:sldChg>
      <pc:sldChg chg="modSp mod modClrScheme chgLayout">
        <pc:chgData name="Manley, Stephen (VSP)" userId="S::stephen.manley@vsp.virginia.gov::de30213c-4dcc-4ef4-8882-28e311830cff" providerId="AD" clId="Web-{57B1567A-C0F3-4CCF-9BD3-7F203DF6320B}" dt="2024-09-30T19:35:43.715" v="64"/>
        <pc:sldMkLst>
          <pc:docMk/>
          <pc:sldMk cId="0" sldId="259"/>
        </pc:sldMkLst>
        <pc:spChg chg="mod ord">
          <ac:chgData name="Manley, Stephen (VSP)" userId="S::stephen.manley@vsp.virginia.gov::de30213c-4dcc-4ef4-8882-28e311830cff" providerId="AD" clId="Web-{57B1567A-C0F3-4CCF-9BD3-7F203DF6320B}" dt="2024-09-30T19:35:43.715" v="64"/>
          <ac:spMkLst>
            <pc:docMk/>
            <pc:sldMk cId="0" sldId="259"/>
            <ac:spMk id="165" creationId="{00000000-0000-0000-0000-000000000000}"/>
          </ac:spMkLst>
        </pc:spChg>
        <pc:spChg chg="mod ord">
          <ac:chgData name="Manley, Stephen (VSP)" userId="S::stephen.manley@vsp.virginia.gov::de30213c-4dcc-4ef4-8882-28e311830cff" providerId="AD" clId="Web-{57B1567A-C0F3-4CCF-9BD3-7F203DF6320B}" dt="2024-09-30T19:35:43.715" v="64"/>
          <ac:spMkLst>
            <pc:docMk/>
            <pc:sldMk cId="0" sldId="259"/>
            <ac:spMk id="166" creationId="{00000000-0000-0000-0000-000000000000}"/>
          </ac:spMkLst>
        </pc:spChg>
      </pc:sldChg>
      <pc:sldChg chg="modSp mod modClrScheme chgLayout">
        <pc:chgData name="Manley, Stephen (VSP)" userId="S::stephen.manley@vsp.virginia.gov::de30213c-4dcc-4ef4-8882-28e311830cff" providerId="AD" clId="Web-{57B1567A-C0F3-4CCF-9BD3-7F203DF6320B}" dt="2024-09-30T19:35:43.715" v="64"/>
        <pc:sldMkLst>
          <pc:docMk/>
          <pc:sldMk cId="0" sldId="260"/>
        </pc:sldMkLst>
        <pc:spChg chg="mod ord">
          <ac:chgData name="Manley, Stephen (VSP)" userId="S::stephen.manley@vsp.virginia.gov::de30213c-4dcc-4ef4-8882-28e311830cff" providerId="AD" clId="Web-{57B1567A-C0F3-4CCF-9BD3-7F203DF6320B}" dt="2024-09-30T19:35:43.715" v="64"/>
          <ac:spMkLst>
            <pc:docMk/>
            <pc:sldMk cId="0" sldId="260"/>
            <ac:spMk id="171" creationId="{00000000-0000-0000-0000-000000000000}"/>
          </ac:spMkLst>
        </pc:spChg>
      </pc:sldChg>
      <pc:sldChg chg="modSp mod modClrScheme chgLayout">
        <pc:chgData name="Manley, Stephen (VSP)" userId="S::stephen.manley@vsp.virginia.gov::de30213c-4dcc-4ef4-8882-28e311830cff" providerId="AD" clId="Web-{57B1567A-C0F3-4CCF-9BD3-7F203DF6320B}" dt="2024-09-30T19:35:43.715" v="64"/>
        <pc:sldMkLst>
          <pc:docMk/>
          <pc:sldMk cId="0" sldId="261"/>
        </pc:sldMkLst>
        <pc:spChg chg="mod ord">
          <ac:chgData name="Manley, Stephen (VSP)" userId="S::stephen.manley@vsp.virginia.gov::de30213c-4dcc-4ef4-8882-28e311830cff" providerId="AD" clId="Web-{57B1567A-C0F3-4CCF-9BD3-7F203DF6320B}" dt="2024-09-30T19:35:43.715" v="64"/>
          <ac:spMkLst>
            <pc:docMk/>
            <pc:sldMk cId="0" sldId="261"/>
            <ac:spMk id="177" creationId="{00000000-0000-0000-0000-000000000000}"/>
          </ac:spMkLst>
        </pc:spChg>
      </pc:sldChg>
      <pc:sldChg chg="modSp mod modClrScheme chgLayout">
        <pc:chgData name="Manley, Stephen (VSP)" userId="S::stephen.manley@vsp.virginia.gov::de30213c-4dcc-4ef4-8882-28e311830cff" providerId="AD" clId="Web-{57B1567A-C0F3-4CCF-9BD3-7F203DF6320B}" dt="2024-09-30T19:35:43.715" v="64"/>
        <pc:sldMkLst>
          <pc:docMk/>
          <pc:sldMk cId="0" sldId="272"/>
        </pc:sldMkLst>
        <pc:spChg chg="mod ord">
          <ac:chgData name="Manley, Stephen (VSP)" userId="S::stephen.manley@vsp.virginia.gov::de30213c-4dcc-4ef4-8882-28e311830cff" providerId="AD" clId="Web-{57B1567A-C0F3-4CCF-9BD3-7F203DF6320B}" dt="2024-09-30T19:35:43.715" v="64"/>
          <ac:spMkLst>
            <pc:docMk/>
            <pc:sldMk cId="0" sldId="272"/>
            <ac:spMk id="253" creationId="{00000000-0000-0000-0000-000000000000}"/>
          </ac:spMkLst>
        </pc:spChg>
      </pc:sldChg>
      <pc:sldChg chg="delSp modSp del mod modClrScheme delDesignElem chgLayout">
        <pc:chgData name="Manley, Stephen (VSP)" userId="S::stephen.manley@vsp.virginia.gov::de30213c-4dcc-4ef4-8882-28e311830cff" providerId="AD" clId="Web-{57B1567A-C0F3-4CCF-9BD3-7F203DF6320B}" dt="2024-09-30T19:37:12.448" v="81"/>
        <pc:sldMkLst>
          <pc:docMk/>
          <pc:sldMk cId="0" sldId="292"/>
        </pc:sldMkLst>
        <pc:spChg chg="mod ord">
          <ac:chgData name="Manley, Stephen (VSP)" userId="S::stephen.manley@vsp.virginia.gov::de30213c-4dcc-4ef4-8882-28e311830cff" providerId="AD" clId="Web-{57B1567A-C0F3-4CCF-9BD3-7F203DF6320B}" dt="2024-09-30T19:35:43.715" v="64"/>
          <ac:spMkLst>
            <pc:docMk/>
            <pc:sldMk cId="0" sldId="292"/>
            <ac:spMk id="409" creationId="{00000000-0000-0000-0000-000000000000}"/>
          </ac:spMkLst>
        </pc:spChg>
        <pc:spChg chg="del">
          <ac:chgData name="Manley, Stephen (VSP)" userId="S::stephen.manley@vsp.virginia.gov::de30213c-4dcc-4ef4-8882-28e311830cff" providerId="AD" clId="Web-{57B1567A-C0F3-4CCF-9BD3-7F203DF6320B}" dt="2024-09-30T19:32:47.107" v="56"/>
          <ac:spMkLst>
            <pc:docMk/>
            <pc:sldMk cId="0" sldId="292"/>
            <ac:spMk id="448" creationId="{C2D8D2AF-46EE-45B6-88E4-3F6E08785C31}"/>
          </ac:spMkLst>
        </pc:spChg>
        <pc:spChg chg="del">
          <ac:chgData name="Manley, Stephen (VSP)" userId="S::stephen.manley@vsp.virginia.gov::de30213c-4dcc-4ef4-8882-28e311830cff" providerId="AD" clId="Web-{57B1567A-C0F3-4CCF-9BD3-7F203DF6320B}" dt="2024-09-30T19:32:47.107" v="56"/>
          <ac:spMkLst>
            <pc:docMk/>
            <pc:sldMk cId="0" sldId="292"/>
            <ac:spMk id="458" creationId="{E25ADA56-112C-41F7-9B50-1DA781F5E04C}"/>
          </ac:spMkLst>
        </pc:spChg>
        <pc:grpChg chg="del">
          <ac:chgData name="Manley, Stephen (VSP)" userId="S::stephen.manley@vsp.virginia.gov::de30213c-4dcc-4ef4-8882-28e311830cff" providerId="AD" clId="Web-{57B1567A-C0F3-4CCF-9BD3-7F203DF6320B}" dt="2024-09-30T19:32:47.107" v="56"/>
          <ac:grpSpMkLst>
            <pc:docMk/>
            <pc:sldMk cId="0" sldId="292"/>
            <ac:grpSpMk id="440" creationId="{25363578-2A8C-4658-87B5-C5912F542358}"/>
          </ac:grpSpMkLst>
        </pc:grpChg>
        <pc:grpChg chg="del">
          <ac:chgData name="Manley, Stephen (VSP)" userId="S::stephen.manley@vsp.virginia.gov::de30213c-4dcc-4ef4-8882-28e311830cff" providerId="AD" clId="Web-{57B1567A-C0F3-4CCF-9BD3-7F203DF6320B}" dt="2024-09-30T19:32:47.107" v="56"/>
          <ac:grpSpMkLst>
            <pc:docMk/>
            <pc:sldMk cId="0" sldId="292"/>
            <ac:grpSpMk id="450" creationId="{235A0B41-F3B5-479A-95F8-DA6AB02BB3C8}"/>
          </ac:grpSpMkLst>
        </pc:grpChg>
      </pc:sldChg>
      <pc:sldChg chg="modSp mod modClrScheme chgLayout">
        <pc:chgData name="Manley, Stephen (VSP)" userId="S::stephen.manley@vsp.virginia.gov::de30213c-4dcc-4ef4-8882-28e311830cff" providerId="AD" clId="Web-{57B1567A-C0F3-4CCF-9BD3-7F203DF6320B}" dt="2024-09-30T19:35:43.715" v="64"/>
        <pc:sldMkLst>
          <pc:docMk/>
          <pc:sldMk cId="0" sldId="293"/>
        </pc:sldMkLst>
        <pc:spChg chg="mod ord">
          <ac:chgData name="Manley, Stephen (VSP)" userId="S::stephen.manley@vsp.virginia.gov::de30213c-4dcc-4ef4-8882-28e311830cff" providerId="AD" clId="Web-{57B1567A-C0F3-4CCF-9BD3-7F203DF6320B}" dt="2024-09-30T19:35:43.715" v="64"/>
          <ac:spMkLst>
            <pc:docMk/>
            <pc:sldMk cId="0" sldId="293"/>
            <ac:spMk id="415" creationId="{00000000-0000-0000-0000-000000000000}"/>
          </ac:spMkLst>
        </pc:spChg>
      </pc:sldChg>
      <pc:sldChg chg="modSp mod modClrScheme chgLayout">
        <pc:chgData name="Manley, Stephen (VSP)" userId="S::stephen.manley@vsp.virginia.gov::de30213c-4dcc-4ef4-8882-28e311830cff" providerId="AD" clId="Web-{57B1567A-C0F3-4CCF-9BD3-7F203DF6320B}" dt="2024-09-30T19:35:43.715" v="64"/>
        <pc:sldMkLst>
          <pc:docMk/>
          <pc:sldMk cId="0" sldId="294"/>
        </pc:sldMkLst>
        <pc:spChg chg="mod ord">
          <ac:chgData name="Manley, Stephen (VSP)" userId="S::stephen.manley@vsp.virginia.gov::de30213c-4dcc-4ef4-8882-28e311830cff" providerId="AD" clId="Web-{57B1567A-C0F3-4CCF-9BD3-7F203DF6320B}" dt="2024-09-30T19:35:43.715" v="64"/>
          <ac:spMkLst>
            <pc:docMk/>
            <pc:sldMk cId="0" sldId="294"/>
            <ac:spMk id="422" creationId="{00000000-0000-0000-0000-000000000000}"/>
          </ac:spMkLst>
        </pc:spChg>
        <pc:spChg chg="mod ord">
          <ac:chgData name="Manley, Stephen (VSP)" userId="S::stephen.manley@vsp.virginia.gov::de30213c-4dcc-4ef4-8882-28e311830cff" providerId="AD" clId="Web-{57B1567A-C0F3-4CCF-9BD3-7F203DF6320B}" dt="2024-09-30T19:35:43.715" v="64"/>
          <ac:spMkLst>
            <pc:docMk/>
            <pc:sldMk cId="0" sldId="294"/>
            <ac:spMk id="447" creationId="{00000000-0000-0000-0000-000000000000}"/>
          </ac:spMkLst>
        </pc:spChg>
      </pc:sldChg>
      <pc:sldChg chg="delSp modSp del mod modClrScheme delDesignElem chgLayout">
        <pc:chgData name="Manley, Stephen (VSP)" userId="S::stephen.manley@vsp.virginia.gov::de30213c-4dcc-4ef4-8882-28e311830cff" providerId="AD" clId="Web-{57B1567A-C0F3-4CCF-9BD3-7F203DF6320B}" dt="2024-09-30T19:37:17.573" v="82"/>
        <pc:sldMkLst>
          <pc:docMk/>
          <pc:sldMk cId="2516019378" sldId="298"/>
        </pc:sldMkLst>
        <pc:spChg chg="mod ord">
          <ac:chgData name="Manley, Stephen (VSP)" userId="S::stephen.manley@vsp.virginia.gov::de30213c-4dcc-4ef4-8882-28e311830cff" providerId="AD" clId="Web-{57B1567A-C0F3-4CCF-9BD3-7F203DF6320B}" dt="2024-09-30T19:35:43.715" v="64"/>
          <ac:spMkLst>
            <pc:docMk/>
            <pc:sldMk cId="2516019378" sldId="298"/>
            <ac:spMk id="2" creationId="{BCE444FE-85F6-6365-CA59-87E7914C1A4A}"/>
          </ac:spMkLst>
        </pc:spChg>
        <pc:spChg chg="del">
          <ac:chgData name="Manley, Stephen (VSP)" userId="S::stephen.manley@vsp.virginia.gov::de30213c-4dcc-4ef4-8882-28e311830cff" providerId="AD" clId="Web-{57B1567A-C0F3-4CCF-9BD3-7F203DF6320B}" dt="2024-09-30T19:32:47.107" v="56"/>
          <ac:spMkLst>
            <pc:docMk/>
            <pc:sldMk cId="2516019378" sldId="298"/>
            <ac:spMk id="18" creationId="{7598300D-80B4-4198-A7BD-B15BC31C9A4A}"/>
          </ac:spMkLst>
        </pc:spChg>
        <pc:grpChg chg="del">
          <ac:chgData name="Manley, Stephen (VSP)" userId="S::stephen.manley@vsp.virginia.gov::de30213c-4dcc-4ef4-8882-28e311830cff" providerId="AD" clId="Web-{57B1567A-C0F3-4CCF-9BD3-7F203DF6320B}" dt="2024-09-30T19:32:47.107" v="56"/>
          <ac:grpSpMkLst>
            <pc:docMk/>
            <pc:sldMk cId="2516019378" sldId="298"/>
            <ac:grpSpMk id="10" creationId="{FFDFDE97-4A97-47C3-A34F-FC7FD441CB87}"/>
          </ac:grpSpMkLst>
        </pc:grpChg>
        <pc:grpChg chg="del">
          <ac:chgData name="Manley, Stephen (VSP)" userId="S::stephen.manley@vsp.virginia.gov::de30213c-4dcc-4ef4-8882-28e311830cff" providerId="AD" clId="Web-{57B1567A-C0F3-4CCF-9BD3-7F203DF6320B}" dt="2024-09-30T19:32:47.107" v="56"/>
          <ac:grpSpMkLst>
            <pc:docMk/>
            <pc:sldMk cId="2516019378" sldId="298"/>
            <ac:grpSpMk id="20" creationId="{AEE4B65F-3548-4B65-9353-5B888725B8E6}"/>
          </ac:grpSpMkLst>
        </pc:grpChg>
        <pc:grpChg chg="del">
          <ac:chgData name="Manley, Stephen (VSP)" userId="S::stephen.manley@vsp.virginia.gov::de30213c-4dcc-4ef4-8882-28e311830cff" providerId="AD" clId="Web-{57B1567A-C0F3-4CCF-9BD3-7F203DF6320B}" dt="2024-09-30T19:32:47.107" v="56"/>
          <ac:grpSpMkLst>
            <pc:docMk/>
            <pc:sldMk cId="2516019378" sldId="298"/>
            <ac:grpSpMk id="24" creationId="{7EF05D2A-6417-4683-B103-2F6594C7F90A}"/>
          </ac:grpSpMkLst>
        </pc:grpChg>
      </pc:sldChg>
      <pc:sldChg chg="delSp modSp mod modClrScheme delDesignElem chgLayout">
        <pc:chgData name="Manley, Stephen (VSP)" userId="S::stephen.manley@vsp.virginia.gov::de30213c-4dcc-4ef4-8882-28e311830cff" providerId="AD" clId="Web-{57B1567A-C0F3-4CCF-9BD3-7F203DF6320B}" dt="2024-09-30T19:35:43.715" v="64"/>
        <pc:sldMkLst>
          <pc:docMk/>
          <pc:sldMk cId="0" sldId="324"/>
        </pc:sldMkLst>
        <pc:spChg chg="mod ord">
          <ac:chgData name="Manley, Stephen (VSP)" userId="S::stephen.manley@vsp.virginia.gov::de30213c-4dcc-4ef4-8882-28e311830cff" providerId="AD" clId="Web-{57B1567A-C0F3-4CCF-9BD3-7F203DF6320B}" dt="2024-09-30T19:35:43.715" v="64"/>
          <ac:spMkLst>
            <pc:docMk/>
            <pc:sldMk cId="0" sldId="324"/>
            <ac:spMk id="159" creationId="{00000000-0000-0000-0000-000000000000}"/>
          </ac:spMkLst>
        </pc:spChg>
        <pc:spChg chg="mod ord">
          <ac:chgData name="Manley, Stephen (VSP)" userId="S::stephen.manley@vsp.virginia.gov::de30213c-4dcc-4ef4-8882-28e311830cff" providerId="AD" clId="Web-{57B1567A-C0F3-4CCF-9BD3-7F203DF6320B}" dt="2024-09-30T19:35:43.715" v="64"/>
          <ac:spMkLst>
            <pc:docMk/>
            <pc:sldMk cId="0" sldId="324"/>
            <ac:spMk id="160" creationId="{00000000-0000-0000-0000-000000000000}"/>
          </ac:spMkLst>
        </pc:spChg>
        <pc:spChg chg="del">
          <ac:chgData name="Manley, Stephen (VSP)" userId="S::stephen.manley@vsp.virginia.gov::de30213c-4dcc-4ef4-8882-28e311830cff" providerId="AD" clId="Web-{57B1567A-C0F3-4CCF-9BD3-7F203DF6320B}" dt="2024-09-30T19:32:47.107" v="56"/>
          <ac:spMkLst>
            <pc:docMk/>
            <pc:sldMk cId="0" sldId="324"/>
            <ac:spMk id="193" creationId="{7598300D-80B4-4198-A7BD-B15BC31C9A4A}"/>
          </ac:spMkLst>
        </pc:spChg>
        <pc:grpChg chg="del">
          <ac:chgData name="Manley, Stephen (VSP)" userId="S::stephen.manley@vsp.virginia.gov::de30213c-4dcc-4ef4-8882-28e311830cff" providerId="AD" clId="Web-{57B1567A-C0F3-4CCF-9BD3-7F203DF6320B}" dt="2024-09-30T19:32:47.107" v="56"/>
          <ac:grpSpMkLst>
            <pc:docMk/>
            <pc:sldMk cId="0" sldId="324"/>
            <ac:grpSpMk id="186" creationId="{7EF05D2A-6417-4683-B103-2F6594C7F90A}"/>
          </ac:grpSpMkLst>
        </pc:grpChg>
        <pc:grpChg chg="del">
          <ac:chgData name="Manley, Stephen (VSP)" userId="S::stephen.manley@vsp.virginia.gov::de30213c-4dcc-4ef4-8882-28e311830cff" providerId="AD" clId="Web-{57B1567A-C0F3-4CCF-9BD3-7F203DF6320B}" dt="2024-09-30T19:32:47.107" v="56"/>
          <ac:grpSpMkLst>
            <pc:docMk/>
            <pc:sldMk cId="0" sldId="324"/>
            <ac:grpSpMk id="194" creationId="{AEE4B65F-3548-4B65-9353-5B888725B8E6}"/>
          </ac:grpSpMkLst>
        </pc:grpChg>
        <pc:picChg chg="del">
          <ac:chgData name="Manley, Stephen (VSP)" userId="S::stephen.manley@vsp.virginia.gov::de30213c-4dcc-4ef4-8882-28e311830cff" providerId="AD" clId="Web-{57B1567A-C0F3-4CCF-9BD3-7F203DF6320B}" dt="2024-09-30T19:32:23.263" v="55"/>
          <ac:picMkLst>
            <pc:docMk/>
            <pc:sldMk cId="0" sldId="324"/>
            <ac:picMk id="2" creationId="{DBB94892-F5E9-59F8-AEF2-FB9BCD5DD939}"/>
          </ac:picMkLst>
        </pc:picChg>
      </pc:sldChg>
      <pc:sldChg chg="modSp mod modClrScheme chgLayout">
        <pc:chgData name="Manley, Stephen (VSP)" userId="S::stephen.manley@vsp.virginia.gov::de30213c-4dcc-4ef4-8882-28e311830cff" providerId="AD" clId="Web-{57B1567A-C0F3-4CCF-9BD3-7F203DF6320B}" dt="2024-09-30T19:35:43.715" v="64"/>
        <pc:sldMkLst>
          <pc:docMk/>
          <pc:sldMk cId="3906572327" sldId="334"/>
        </pc:sldMkLst>
        <pc:spChg chg="mod ord">
          <ac:chgData name="Manley, Stephen (VSP)" userId="S::stephen.manley@vsp.virginia.gov::de30213c-4dcc-4ef4-8882-28e311830cff" providerId="AD" clId="Web-{57B1567A-C0F3-4CCF-9BD3-7F203DF6320B}" dt="2024-09-30T19:35:43.715" v="64"/>
          <ac:spMkLst>
            <pc:docMk/>
            <pc:sldMk cId="3906572327" sldId="334"/>
            <ac:spMk id="3" creationId="{B25FDB94-E447-071E-8E78-29CAF8A9B9D4}"/>
          </ac:spMkLst>
        </pc:spChg>
        <pc:spChg chg="mod ord">
          <ac:chgData name="Manley, Stephen (VSP)" userId="S::stephen.manley@vsp.virginia.gov::de30213c-4dcc-4ef4-8882-28e311830cff" providerId="AD" clId="Web-{57B1567A-C0F3-4CCF-9BD3-7F203DF6320B}" dt="2024-09-30T19:35:43.715" v="64"/>
          <ac:spMkLst>
            <pc:docMk/>
            <pc:sldMk cId="3906572327" sldId="334"/>
            <ac:spMk id="4" creationId="{60E41DFD-B0D3-947F-DC5A-12E793D7B917}"/>
          </ac:spMkLst>
        </pc:spChg>
      </pc:sldChg>
      <pc:sldChg chg="modSp del mod modClrScheme chgLayout">
        <pc:chgData name="Manley, Stephen (VSP)" userId="S::stephen.manley@vsp.virginia.gov::de30213c-4dcc-4ef4-8882-28e311830cff" providerId="AD" clId="Web-{57B1567A-C0F3-4CCF-9BD3-7F203DF6320B}" dt="2024-09-30T19:36:41.417" v="66"/>
        <pc:sldMkLst>
          <pc:docMk/>
          <pc:sldMk cId="2805903595" sldId="362"/>
        </pc:sldMkLst>
        <pc:spChg chg="mod ord">
          <ac:chgData name="Manley, Stephen (VSP)" userId="S::stephen.manley@vsp.virginia.gov::de30213c-4dcc-4ef4-8882-28e311830cff" providerId="AD" clId="Web-{57B1567A-C0F3-4CCF-9BD3-7F203DF6320B}" dt="2024-09-30T19:35:43.715" v="64"/>
          <ac:spMkLst>
            <pc:docMk/>
            <pc:sldMk cId="2805903595" sldId="362"/>
            <ac:spMk id="2" creationId="{982190B3-E481-280F-11E8-4B01E236B83A}"/>
          </ac:spMkLst>
        </pc:spChg>
        <pc:spChg chg="mod ord">
          <ac:chgData name="Manley, Stephen (VSP)" userId="S::stephen.manley@vsp.virginia.gov::de30213c-4dcc-4ef4-8882-28e311830cff" providerId="AD" clId="Web-{57B1567A-C0F3-4CCF-9BD3-7F203DF6320B}" dt="2024-09-30T19:35:43.715" v="64"/>
          <ac:spMkLst>
            <pc:docMk/>
            <pc:sldMk cId="2805903595" sldId="362"/>
            <ac:spMk id="21" creationId="{D0B8F37E-CECC-7BDA-1CFA-7033816D00C9}"/>
          </ac:spMkLst>
        </pc:spChg>
      </pc:sldChg>
      <pc:sldChg chg="delSp modSp del mod modClrScheme delDesignElem chgLayout">
        <pc:chgData name="Manley, Stephen (VSP)" userId="S::stephen.manley@vsp.virginia.gov::de30213c-4dcc-4ef4-8882-28e311830cff" providerId="AD" clId="Web-{57B1567A-C0F3-4CCF-9BD3-7F203DF6320B}" dt="2024-09-30T19:36:54.698" v="70"/>
        <pc:sldMkLst>
          <pc:docMk/>
          <pc:sldMk cId="1637774428" sldId="363"/>
        </pc:sldMkLst>
        <pc:spChg chg="mod ord">
          <ac:chgData name="Manley, Stephen (VSP)" userId="S::stephen.manley@vsp.virginia.gov::de30213c-4dcc-4ef4-8882-28e311830cff" providerId="AD" clId="Web-{57B1567A-C0F3-4CCF-9BD3-7F203DF6320B}" dt="2024-09-30T19:35:43.715" v="64"/>
          <ac:spMkLst>
            <pc:docMk/>
            <pc:sldMk cId="1637774428" sldId="363"/>
            <ac:spMk id="2" creationId="{A9282601-4E83-DB23-0FCF-BB0E38CEC079}"/>
          </ac:spMkLst>
        </pc:spChg>
        <pc:grpChg chg="del">
          <ac:chgData name="Manley, Stephen (VSP)" userId="S::stephen.manley@vsp.virginia.gov::de30213c-4dcc-4ef4-8882-28e311830cff" providerId="AD" clId="Web-{57B1567A-C0F3-4CCF-9BD3-7F203DF6320B}" dt="2024-09-30T19:32:47.107" v="56"/>
          <ac:grpSpMkLst>
            <pc:docMk/>
            <pc:sldMk cId="1637774428" sldId="363"/>
            <ac:grpSpMk id="11" creationId="{CC7FE540-E2C6-48AE-B36B-0ECA47446120}"/>
          </ac:grpSpMkLst>
        </pc:grpChg>
        <pc:picChg chg="mod ord">
          <ac:chgData name="Manley, Stephen (VSP)" userId="S::stephen.manley@vsp.virginia.gov::de30213c-4dcc-4ef4-8882-28e311830cff" providerId="AD" clId="Web-{57B1567A-C0F3-4CCF-9BD3-7F203DF6320B}" dt="2024-09-30T19:35:43.715" v="64"/>
          <ac:picMkLst>
            <pc:docMk/>
            <pc:sldMk cId="1637774428" sldId="363"/>
            <ac:picMk id="4" creationId="{B252951B-539D-554B-4504-AB1F59D11B0C}"/>
          </ac:picMkLst>
        </pc:picChg>
      </pc:sldChg>
      <pc:sldChg chg="delSp modSp del mod modClrScheme delDesignElem chgLayout">
        <pc:chgData name="Manley, Stephen (VSP)" userId="S::stephen.manley@vsp.virginia.gov::de30213c-4dcc-4ef4-8882-28e311830cff" providerId="AD" clId="Web-{57B1567A-C0F3-4CCF-9BD3-7F203DF6320B}" dt="2024-09-30T19:36:45.776" v="68"/>
        <pc:sldMkLst>
          <pc:docMk/>
          <pc:sldMk cId="2901316932" sldId="364"/>
        </pc:sldMkLst>
        <pc:spChg chg="mod ord">
          <ac:chgData name="Manley, Stephen (VSP)" userId="S::stephen.manley@vsp.virginia.gov::de30213c-4dcc-4ef4-8882-28e311830cff" providerId="AD" clId="Web-{57B1567A-C0F3-4CCF-9BD3-7F203DF6320B}" dt="2024-09-30T19:35:43.715" v="64"/>
          <ac:spMkLst>
            <pc:docMk/>
            <pc:sldMk cId="2901316932" sldId="364"/>
            <ac:spMk id="3" creationId="{4B518EC8-78C7-2AAD-C546-AACDB3EA741A}"/>
          </ac:spMkLst>
        </pc:spChg>
        <pc:spChg chg="del">
          <ac:chgData name="Manley, Stephen (VSP)" userId="S::stephen.manley@vsp.virginia.gov::de30213c-4dcc-4ef4-8882-28e311830cff" providerId="AD" clId="Web-{57B1567A-C0F3-4CCF-9BD3-7F203DF6320B}" dt="2024-09-30T19:32:47.107" v="56"/>
          <ac:spMkLst>
            <pc:docMk/>
            <pc:sldMk cId="2901316932" sldId="364"/>
            <ac:spMk id="28" creationId="{6AD30037-67ED-4367-9BE0-45787510BF13}"/>
          </ac:spMkLst>
        </pc:spChg>
        <pc:grpChg chg="del">
          <ac:chgData name="Manley, Stephen (VSP)" userId="S::stephen.manley@vsp.virginia.gov::de30213c-4dcc-4ef4-8882-28e311830cff" providerId="AD" clId="Web-{57B1567A-C0F3-4CCF-9BD3-7F203DF6320B}" dt="2024-09-30T19:32:47.107" v="56"/>
          <ac:grpSpMkLst>
            <pc:docMk/>
            <pc:sldMk cId="2901316932" sldId="364"/>
            <ac:grpSpMk id="29" creationId="{50841A4E-5BC1-44B4-83CF-D524E8AEAD64}"/>
          </ac:grpSpMkLst>
        </pc:grpChg>
      </pc:sldChg>
      <pc:sldChg chg="modSp del mod modClrScheme chgLayout">
        <pc:chgData name="Manley, Stephen (VSP)" userId="S::stephen.manley@vsp.virginia.gov::de30213c-4dcc-4ef4-8882-28e311830cff" providerId="AD" clId="Web-{57B1567A-C0F3-4CCF-9BD3-7F203DF6320B}" dt="2024-09-30T19:36:21.792" v="65"/>
        <pc:sldMkLst>
          <pc:docMk/>
          <pc:sldMk cId="2798289755" sldId="365"/>
        </pc:sldMkLst>
        <pc:picChg chg="mod ord">
          <ac:chgData name="Manley, Stephen (VSP)" userId="S::stephen.manley@vsp.virginia.gov::de30213c-4dcc-4ef4-8882-28e311830cff" providerId="AD" clId="Web-{57B1567A-C0F3-4CCF-9BD3-7F203DF6320B}" dt="2024-09-30T19:35:43.715" v="64"/>
          <ac:picMkLst>
            <pc:docMk/>
            <pc:sldMk cId="2798289755" sldId="365"/>
            <ac:picMk id="4" creationId="{768432E9-BDF2-D021-324C-47A78EA8FF96}"/>
          </ac:picMkLst>
        </pc:picChg>
      </pc:sldChg>
      <pc:sldChg chg="delSp modSp del mod modClrScheme delDesignElem chgLayout">
        <pc:chgData name="Manley, Stephen (VSP)" userId="S::stephen.manley@vsp.virginia.gov::de30213c-4dcc-4ef4-8882-28e311830cff" providerId="AD" clId="Web-{57B1567A-C0F3-4CCF-9BD3-7F203DF6320B}" dt="2024-09-30T19:36:50.151" v="69"/>
        <pc:sldMkLst>
          <pc:docMk/>
          <pc:sldMk cId="1460111320" sldId="366"/>
        </pc:sldMkLst>
        <pc:spChg chg="mod ord">
          <ac:chgData name="Manley, Stephen (VSP)" userId="S::stephen.manley@vsp.virginia.gov::de30213c-4dcc-4ef4-8882-28e311830cff" providerId="AD" clId="Web-{57B1567A-C0F3-4CCF-9BD3-7F203DF6320B}" dt="2024-09-30T19:35:43.715" v="64"/>
          <ac:spMkLst>
            <pc:docMk/>
            <pc:sldMk cId="1460111320" sldId="366"/>
            <ac:spMk id="3" creationId="{0430D559-79CA-C6B6-3145-9EDD89519902}"/>
          </ac:spMkLst>
        </pc:spChg>
        <pc:spChg chg="del">
          <ac:chgData name="Manley, Stephen (VSP)" userId="S::stephen.manley@vsp.virginia.gov::de30213c-4dcc-4ef4-8882-28e311830cff" providerId="AD" clId="Web-{57B1567A-C0F3-4CCF-9BD3-7F203DF6320B}" dt="2024-09-30T19:32:47.107" v="56"/>
          <ac:spMkLst>
            <pc:docMk/>
            <pc:sldMk cId="1460111320" sldId="366"/>
            <ac:spMk id="9" creationId="{14971F3D-D875-4DF1-B80E-037D43474097}"/>
          </ac:spMkLst>
        </pc:spChg>
        <pc:grpChg chg="del">
          <ac:chgData name="Manley, Stephen (VSP)" userId="S::stephen.manley@vsp.virginia.gov::de30213c-4dcc-4ef4-8882-28e311830cff" providerId="AD" clId="Web-{57B1567A-C0F3-4CCF-9BD3-7F203DF6320B}" dt="2024-09-30T19:32:47.107" v="56"/>
          <ac:grpSpMkLst>
            <pc:docMk/>
            <pc:sldMk cId="1460111320" sldId="366"/>
            <ac:grpSpMk id="11" creationId="{544C8833-366C-4933-A794-34047F663BFE}"/>
          </ac:grpSpMkLst>
        </pc:grpChg>
        <pc:grpChg chg="del">
          <ac:chgData name="Manley, Stephen (VSP)" userId="S::stephen.manley@vsp.virginia.gov::de30213c-4dcc-4ef4-8882-28e311830cff" providerId="AD" clId="Web-{57B1567A-C0F3-4CCF-9BD3-7F203DF6320B}" dt="2024-09-30T19:32:47.107" v="56"/>
          <ac:grpSpMkLst>
            <pc:docMk/>
            <pc:sldMk cId="1460111320" sldId="366"/>
            <ac:grpSpMk id="15" creationId="{4ABE1724-B239-4507-9060-905C208BE8F7}"/>
          </ac:grpSpMkLst>
        </pc:grpChg>
      </pc:sldChg>
      <pc:sldChg chg="modSp del mod modClrScheme chgLayout">
        <pc:chgData name="Manley, Stephen (VSP)" userId="S::stephen.manley@vsp.virginia.gov::de30213c-4dcc-4ef4-8882-28e311830cff" providerId="AD" clId="Web-{57B1567A-C0F3-4CCF-9BD3-7F203DF6320B}" dt="2024-09-30T19:36:57.089" v="71"/>
        <pc:sldMkLst>
          <pc:docMk/>
          <pc:sldMk cId="3015215762" sldId="367"/>
        </pc:sldMkLst>
        <pc:spChg chg="mod ord">
          <ac:chgData name="Manley, Stephen (VSP)" userId="S::stephen.manley@vsp.virginia.gov::de30213c-4dcc-4ef4-8882-28e311830cff" providerId="AD" clId="Web-{57B1567A-C0F3-4CCF-9BD3-7F203DF6320B}" dt="2024-09-30T19:35:43.715" v="64"/>
          <ac:spMkLst>
            <pc:docMk/>
            <pc:sldMk cId="3015215762" sldId="367"/>
            <ac:spMk id="3" creationId="{457488FC-1F20-7A88-9C8C-8F5C48E7AB87}"/>
          </ac:spMkLst>
        </pc:spChg>
      </pc:sldChg>
      <pc:sldChg chg="delSp modSp del mod modClrScheme delDesignElem chgLayout">
        <pc:chgData name="Manley, Stephen (VSP)" userId="S::stephen.manley@vsp.virginia.gov::de30213c-4dcc-4ef4-8882-28e311830cff" providerId="AD" clId="Web-{57B1567A-C0F3-4CCF-9BD3-7F203DF6320B}" dt="2024-09-30T19:37:04.089" v="76"/>
        <pc:sldMkLst>
          <pc:docMk/>
          <pc:sldMk cId="3547451068" sldId="368"/>
        </pc:sldMkLst>
        <pc:spChg chg="mod ord">
          <ac:chgData name="Manley, Stephen (VSP)" userId="S::stephen.manley@vsp.virginia.gov::de30213c-4dcc-4ef4-8882-28e311830cff" providerId="AD" clId="Web-{57B1567A-C0F3-4CCF-9BD3-7F203DF6320B}" dt="2024-09-30T19:35:43.715" v="64"/>
          <ac:spMkLst>
            <pc:docMk/>
            <pc:sldMk cId="3547451068" sldId="368"/>
            <ac:spMk id="3" creationId="{457488FC-1F20-7A88-9C8C-8F5C48E7AB87}"/>
          </ac:spMkLst>
        </pc:spChg>
        <pc:spChg chg="del">
          <ac:chgData name="Manley, Stephen (VSP)" userId="S::stephen.manley@vsp.virginia.gov::de30213c-4dcc-4ef4-8882-28e311830cff" providerId="AD" clId="Web-{57B1567A-C0F3-4CCF-9BD3-7F203DF6320B}" dt="2024-09-30T19:32:47.107" v="56"/>
          <ac:spMkLst>
            <pc:docMk/>
            <pc:sldMk cId="3547451068" sldId="368"/>
            <ac:spMk id="8" creationId="{E03BF673-8C68-4092-BF1B-53C57EFEC21F}"/>
          </ac:spMkLst>
        </pc:spChg>
        <pc:spChg chg="del">
          <ac:chgData name="Manley, Stephen (VSP)" userId="S::stephen.manley@vsp.virginia.gov::de30213c-4dcc-4ef4-8882-28e311830cff" providerId="AD" clId="Web-{57B1567A-C0F3-4CCF-9BD3-7F203DF6320B}" dt="2024-09-30T19:32:47.107" v="56"/>
          <ac:spMkLst>
            <pc:docMk/>
            <pc:sldMk cId="3547451068" sldId="368"/>
            <ac:spMk id="10" creationId="{B1BDB70B-F0E6-4867-818F-C582494FB6D6}"/>
          </ac:spMkLst>
        </pc:spChg>
        <pc:grpChg chg="del">
          <ac:chgData name="Manley, Stephen (VSP)" userId="S::stephen.manley@vsp.virginia.gov::de30213c-4dcc-4ef4-8882-28e311830cff" providerId="AD" clId="Web-{57B1567A-C0F3-4CCF-9BD3-7F203DF6320B}" dt="2024-09-30T19:32:47.107" v="56"/>
          <ac:grpSpMkLst>
            <pc:docMk/>
            <pc:sldMk cId="3547451068" sldId="368"/>
            <ac:grpSpMk id="12" creationId="{1E52C707-F508-47B5-8864-8CC3EE0F030B}"/>
          </ac:grpSpMkLst>
        </pc:grpChg>
      </pc:sldChg>
      <pc:sldChg chg="delSp modSp del mod modClrScheme delDesignElem chgLayout">
        <pc:chgData name="Manley, Stephen (VSP)" userId="S::stephen.manley@vsp.virginia.gov::de30213c-4dcc-4ef4-8882-28e311830cff" providerId="AD" clId="Web-{57B1567A-C0F3-4CCF-9BD3-7F203DF6320B}" dt="2024-09-30T19:36:58.230" v="72"/>
        <pc:sldMkLst>
          <pc:docMk/>
          <pc:sldMk cId="474397152" sldId="369"/>
        </pc:sldMkLst>
        <pc:spChg chg="mod ord">
          <ac:chgData name="Manley, Stephen (VSP)" userId="S::stephen.manley@vsp.virginia.gov::de30213c-4dcc-4ef4-8882-28e311830cff" providerId="AD" clId="Web-{57B1567A-C0F3-4CCF-9BD3-7F203DF6320B}" dt="2024-09-30T19:35:43.715" v="64"/>
          <ac:spMkLst>
            <pc:docMk/>
            <pc:sldMk cId="474397152" sldId="369"/>
            <ac:spMk id="3" creationId="{B1B4B93C-28BC-77BC-BC3B-9EDD17ACE732}"/>
          </ac:spMkLst>
        </pc:spChg>
        <pc:spChg chg="del">
          <ac:chgData name="Manley, Stephen (VSP)" userId="S::stephen.manley@vsp.virginia.gov::de30213c-4dcc-4ef4-8882-28e311830cff" providerId="AD" clId="Web-{57B1567A-C0F3-4CCF-9BD3-7F203DF6320B}" dt="2024-09-30T19:32:47.107" v="56"/>
          <ac:spMkLst>
            <pc:docMk/>
            <pc:sldMk cId="474397152" sldId="369"/>
            <ac:spMk id="8" creationId="{E03BF673-8C68-4092-BF1B-53C57EFEC21F}"/>
          </ac:spMkLst>
        </pc:spChg>
        <pc:spChg chg="del">
          <ac:chgData name="Manley, Stephen (VSP)" userId="S::stephen.manley@vsp.virginia.gov::de30213c-4dcc-4ef4-8882-28e311830cff" providerId="AD" clId="Web-{57B1567A-C0F3-4CCF-9BD3-7F203DF6320B}" dt="2024-09-30T19:32:47.107" v="56"/>
          <ac:spMkLst>
            <pc:docMk/>
            <pc:sldMk cId="474397152" sldId="369"/>
            <ac:spMk id="10" creationId="{B1BDB70B-F0E6-4867-818F-C582494FB6D6}"/>
          </ac:spMkLst>
        </pc:spChg>
        <pc:grpChg chg="del">
          <ac:chgData name="Manley, Stephen (VSP)" userId="S::stephen.manley@vsp.virginia.gov::de30213c-4dcc-4ef4-8882-28e311830cff" providerId="AD" clId="Web-{57B1567A-C0F3-4CCF-9BD3-7F203DF6320B}" dt="2024-09-30T19:32:47.107" v="56"/>
          <ac:grpSpMkLst>
            <pc:docMk/>
            <pc:sldMk cId="474397152" sldId="369"/>
            <ac:grpSpMk id="12" creationId="{1E52C707-F508-47B5-8864-8CC3EE0F030B}"/>
          </ac:grpSpMkLst>
        </pc:grpChg>
      </pc:sldChg>
      <pc:sldChg chg="modSp del mod modClrScheme chgLayout">
        <pc:chgData name="Manley, Stephen (VSP)" userId="S::stephen.manley@vsp.virginia.gov::de30213c-4dcc-4ef4-8882-28e311830cff" providerId="AD" clId="Web-{57B1567A-C0F3-4CCF-9BD3-7F203DF6320B}" dt="2024-09-30T19:37:00.104" v="73"/>
        <pc:sldMkLst>
          <pc:docMk/>
          <pc:sldMk cId="715895314" sldId="370"/>
        </pc:sldMkLst>
        <pc:spChg chg="mod ord">
          <ac:chgData name="Manley, Stephen (VSP)" userId="S::stephen.manley@vsp.virginia.gov::de30213c-4dcc-4ef4-8882-28e311830cff" providerId="AD" clId="Web-{57B1567A-C0F3-4CCF-9BD3-7F203DF6320B}" dt="2024-09-30T19:35:43.715" v="64"/>
          <ac:spMkLst>
            <pc:docMk/>
            <pc:sldMk cId="715895314" sldId="370"/>
            <ac:spMk id="3" creationId="{92084B53-A8BE-F4C9-0560-4D92492E372A}"/>
          </ac:spMkLst>
        </pc:spChg>
      </pc:sldChg>
      <pc:sldChg chg="delSp modSp del mod modClrScheme delDesignElem chgLayout">
        <pc:chgData name="Manley, Stephen (VSP)" userId="S::stephen.manley@vsp.virginia.gov::de30213c-4dcc-4ef4-8882-28e311830cff" providerId="AD" clId="Web-{57B1567A-C0F3-4CCF-9BD3-7F203DF6320B}" dt="2024-09-30T19:37:01.089" v="74"/>
        <pc:sldMkLst>
          <pc:docMk/>
          <pc:sldMk cId="4284268242" sldId="371"/>
        </pc:sldMkLst>
        <pc:spChg chg="mod ord">
          <ac:chgData name="Manley, Stephen (VSP)" userId="S::stephen.manley@vsp.virginia.gov::de30213c-4dcc-4ef4-8882-28e311830cff" providerId="AD" clId="Web-{57B1567A-C0F3-4CCF-9BD3-7F203DF6320B}" dt="2024-09-30T19:35:43.715" v="64"/>
          <ac:spMkLst>
            <pc:docMk/>
            <pc:sldMk cId="4284268242" sldId="371"/>
            <ac:spMk id="3" creationId="{38935358-9559-8E76-A8EB-F833757D2DA5}"/>
          </ac:spMkLst>
        </pc:spChg>
        <pc:spChg chg="del">
          <ac:chgData name="Manley, Stephen (VSP)" userId="S::stephen.manley@vsp.virginia.gov::de30213c-4dcc-4ef4-8882-28e311830cff" providerId="AD" clId="Web-{57B1567A-C0F3-4CCF-9BD3-7F203DF6320B}" dt="2024-09-30T19:32:47.107" v="56"/>
          <ac:spMkLst>
            <pc:docMk/>
            <pc:sldMk cId="4284268242" sldId="371"/>
            <ac:spMk id="8" creationId="{E03BF673-8C68-4092-BF1B-53C57EFEC21F}"/>
          </ac:spMkLst>
        </pc:spChg>
        <pc:spChg chg="del">
          <ac:chgData name="Manley, Stephen (VSP)" userId="S::stephen.manley@vsp.virginia.gov::de30213c-4dcc-4ef4-8882-28e311830cff" providerId="AD" clId="Web-{57B1567A-C0F3-4CCF-9BD3-7F203DF6320B}" dt="2024-09-30T19:32:47.107" v="56"/>
          <ac:spMkLst>
            <pc:docMk/>
            <pc:sldMk cId="4284268242" sldId="371"/>
            <ac:spMk id="10" creationId="{B1BDB70B-F0E6-4867-818F-C582494FB6D6}"/>
          </ac:spMkLst>
        </pc:spChg>
        <pc:grpChg chg="del">
          <ac:chgData name="Manley, Stephen (VSP)" userId="S::stephen.manley@vsp.virginia.gov::de30213c-4dcc-4ef4-8882-28e311830cff" providerId="AD" clId="Web-{57B1567A-C0F3-4CCF-9BD3-7F203DF6320B}" dt="2024-09-30T19:32:47.107" v="56"/>
          <ac:grpSpMkLst>
            <pc:docMk/>
            <pc:sldMk cId="4284268242" sldId="371"/>
            <ac:grpSpMk id="12" creationId="{1E52C707-F508-47B5-8864-8CC3EE0F030B}"/>
          </ac:grpSpMkLst>
        </pc:grpChg>
      </pc:sldChg>
      <pc:sldChg chg="modSp del mod modClrScheme chgLayout">
        <pc:chgData name="Manley, Stephen (VSP)" userId="S::stephen.manley@vsp.virginia.gov::de30213c-4dcc-4ef4-8882-28e311830cff" providerId="AD" clId="Web-{57B1567A-C0F3-4CCF-9BD3-7F203DF6320B}" dt="2024-09-30T19:37:02.229" v="75"/>
        <pc:sldMkLst>
          <pc:docMk/>
          <pc:sldMk cId="1176609625" sldId="372"/>
        </pc:sldMkLst>
        <pc:spChg chg="mod ord">
          <ac:chgData name="Manley, Stephen (VSP)" userId="S::stephen.manley@vsp.virginia.gov::de30213c-4dcc-4ef4-8882-28e311830cff" providerId="AD" clId="Web-{57B1567A-C0F3-4CCF-9BD3-7F203DF6320B}" dt="2024-09-30T19:35:43.715" v="64"/>
          <ac:spMkLst>
            <pc:docMk/>
            <pc:sldMk cId="1176609625" sldId="372"/>
            <ac:spMk id="3" creationId="{EED9D499-A611-FD93-B5A2-D07121A9CF80}"/>
          </ac:spMkLst>
        </pc:spChg>
      </pc:sldChg>
      <pc:sldChg chg="modSp del mod modClrScheme chgLayout">
        <pc:chgData name="Manley, Stephen (VSP)" userId="S::stephen.manley@vsp.virginia.gov::de30213c-4dcc-4ef4-8882-28e311830cff" providerId="AD" clId="Web-{57B1567A-C0F3-4CCF-9BD3-7F203DF6320B}" dt="2024-09-30T19:37:07.292" v="78"/>
        <pc:sldMkLst>
          <pc:docMk/>
          <pc:sldMk cId="3710968928" sldId="373"/>
        </pc:sldMkLst>
        <pc:spChg chg="mod ord">
          <ac:chgData name="Manley, Stephen (VSP)" userId="S::stephen.manley@vsp.virginia.gov::de30213c-4dcc-4ef4-8882-28e311830cff" providerId="AD" clId="Web-{57B1567A-C0F3-4CCF-9BD3-7F203DF6320B}" dt="2024-09-30T19:35:43.715" v="64"/>
          <ac:spMkLst>
            <pc:docMk/>
            <pc:sldMk cId="3710968928" sldId="373"/>
            <ac:spMk id="3" creationId="{64C05C19-9DC6-70C1-A476-2736A211B856}"/>
          </ac:spMkLst>
        </pc:spChg>
      </pc:sldChg>
      <pc:sldChg chg="delSp modSp del mod modClrScheme delDesignElem chgLayout">
        <pc:chgData name="Manley, Stephen (VSP)" userId="S::stephen.manley@vsp.virginia.gov::de30213c-4dcc-4ef4-8882-28e311830cff" providerId="AD" clId="Web-{57B1567A-C0F3-4CCF-9BD3-7F203DF6320B}" dt="2024-09-30T19:37:05.776" v="77"/>
        <pc:sldMkLst>
          <pc:docMk/>
          <pc:sldMk cId="3299466068" sldId="374"/>
        </pc:sldMkLst>
        <pc:spChg chg="mod ord">
          <ac:chgData name="Manley, Stephen (VSP)" userId="S::stephen.manley@vsp.virginia.gov::de30213c-4dcc-4ef4-8882-28e311830cff" providerId="AD" clId="Web-{57B1567A-C0F3-4CCF-9BD3-7F203DF6320B}" dt="2024-09-30T19:35:43.715" v="64"/>
          <ac:spMkLst>
            <pc:docMk/>
            <pc:sldMk cId="3299466068" sldId="374"/>
            <ac:spMk id="3" creationId="{9CE69D3E-14D7-1A45-8F0E-761CBA48A524}"/>
          </ac:spMkLst>
        </pc:spChg>
        <pc:spChg chg="del">
          <ac:chgData name="Manley, Stephen (VSP)" userId="S::stephen.manley@vsp.virginia.gov::de30213c-4dcc-4ef4-8882-28e311830cff" providerId="AD" clId="Web-{57B1567A-C0F3-4CCF-9BD3-7F203DF6320B}" dt="2024-09-30T19:32:47.107" v="56"/>
          <ac:spMkLst>
            <pc:docMk/>
            <pc:sldMk cId="3299466068" sldId="374"/>
            <ac:spMk id="8" creationId="{E03BF673-8C68-4092-BF1B-53C57EFEC21F}"/>
          </ac:spMkLst>
        </pc:spChg>
        <pc:spChg chg="del">
          <ac:chgData name="Manley, Stephen (VSP)" userId="S::stephen.manley@vsp.virginia.gov::de30213c-4dcc-4ef4-8882-28e311830cff" providerId="AD" clId="Web-{57B1567A-C0F3-4CCF-9BD3-7F203DF6320B}" dt="2024-09-30T19:32:47.107" v="56"/>
          <ac:spMkLst>
            <pc:docMk/>
            <pc:sldMk cId="3299466068" sldId="374"/>
            <ac:spMk id="10" creationId="{B1BDB70B-F0E6-4867-818F-C582494FB6D6}"/>
          </ac:spMkLst>
        </pc:spChg>
        <pc:grpChg chg="del">
          <ac:chgData name="Manley, Stephen (VSP)" userId="S::stephen.manley@vsp.virginia.gov::de30213c-4dcc-4ef4-8882-28e311830cff" providerId="AD" clId="Web-{57B1567A-C0F3-4CCF-9BD3-7F203DF6320B}" dt="2024-09-30T19:32:47.107" v="56"/>
          <ac:grpSpMkLst>
            <pc:docMk/>
            <pc:sldMk cId="3299466068" sldId="374"/>
            <ac:grpSpMk id="12" creationId="{1E52C707-F508-47B5-8864-8CC3EE0F030B}"/>
          </ac:grpSpMkLst>
        </pc:grpChg>
      </pc:sldChg>
      <pc:sldChg chg="modSp del mod modClrScheme chgLayout">
        <pc:chgData name="Manley, Stephen (VSP)" userId="S::stephen.manley@vsp.virginia.gov::de30213c-4dcc-4ef4-8882-28e311830cff" providerId="AD" clId="Web-{57B1567A-C0F3-4CCF-9BD3-7F203DF6320B}" dt="2024-09-30T19:37:09.026" v="80"/>
        <pc:sldMkLst>
          <pc:docMk/>
          <pc:sldMk cId="4182562955" sldId="375"/>
        </pc:sldMkLst>
        <pc:spChg chg="mod ord">
          <ac:chgData name="Manley, Stephen (VSP)" userId="S::stephen.manley@vsp.virginia.gov::de30213c-4dcc-4ef4-8882-28e311830cff" providerId="AD" clId="Web-{57B1567A-C0F3-4CCF-9BD3-7F203DF6320B}" dt="2024-09-30T19:35:43.715" v="64"/>
          <ac:spMkLst>
            <pc:docMk/>
            <pc:sldMk cId="4182562955" sldId="375"/>
            <ac:spMk id="3" creationId="{ED6E7A83-251F-146D-E4C7-D41DDD888879}"/>
          </ac:spMkLst>
        </pc:spChg>
      </pc:sldChg>
      <pc:sldChg chg="delSp modSp del mod modClrScheme delDesignElem chgLayout">
        <pc:chgData name="Manley, Stephen (VSP)" userId="S::stephen.manley@vsp.virginia.gov::de30213c-4dcc-4ef4-8882-28e311830cff" providerId="AD" clId="Web-{57B1567A-C0F3-4CCF-9BD3-7F203DF6320B}" dt="2024-09-30T19:37:07.776" v="79"/>
        <pc:sldMkLst>
          <pc:docMk/>
          <pc:sldMk cId="2936093936" sldId="376"/>
        </pc:sldMkLst>
        <pc:spChg chg="mod ord">
          <ac:chgData name="Manley, Stephen (VSP)" userId="S::stephen.manley@vsp.virginia.gov::de30213c-4dcc-4ef4-8882-28e311830cff" providerId="AD" clId="Web-{57B1567A-C0F3-4CCF-9BD3-7F203DF6320B}" dt="2024-09-30T19:35:43.715" v="64"/>
          <ac:spMkLst>
            <pc:docMk/>
            <pc:sldMk cId="2936093936" sldId="376"/>
            <ac:spMk id="3" creationId="{F0282EEC-83E3-621A-4916-24B2D0A7B351}"/>
          </ac:spMkLst>
        </pc:spChg>
        <pc:spChg chg="del">
          <ac:chgData name="Manley, Stephen (VSP)" userId="S::stephen.manley@vsp.virginia.gov::de30213c-4dcc-4ef4-8882-28e311830cff" providerId="AD" clId="Web-{57B1567A-C0F3-4CCF-9BD3-7F203DF6320B}" dt="2024-09-30T19:32:47.107" v="56"/>
          <ac:spMkLst>
            <pc:docMk/>
            <pc:sldMk cId="2936093936" sldId="376"/>
            <ac:spMk id="8" creationId="{E03BF673-8C68-4092-BF1B-53C57EFEC21F}"/>
          </ac:spMkLst>
        </pc:spChg>
        <pc:spChg chg="del">
          <ac:chgData name="Manley, Stephen (VSP)" userId="S::stephen.manley@vsp.virginia.gov::de30213c-4dcc-4ef4-8882-28e311830cff" providerId="AD" clId="Web-{57B1567A-C0F3-4CCF-9BD3-7F203DF6320B}" dt="2024-09-30T19:32:47.107" v="56"/>
          <ac:spMkLst>
            <pc:docMk/>
            <pc:sldMk cId="2936093936" sldId="376"/>
            <ac:spMk id="10" creationId="{B1BDB70B-F0E6-4867-818F-C582494FB6D6}"/>
          </ac:spMkLst>
        </pc:spChg>
        <pc:grpChg chg="del">
          <ac:chgData name="Manley, Stephen (VSP)" userId="S::stephen.manley@vsp.virginia.gov::de30213c-4dcc-4ef4-8882-28e311830cff" providerId="AD" clId="Web-{57B1567A-C0F3-4CCF-9BD3-7F203DF6320B}" dt="2024-09-30T19:32:47.107" v="56"/>
          <ac:grpSpMkLst>
            <pc:docMk/>
            <pc:sldMk cId="2936093936" sldId="376"/>
            <ac:grpSpMk id="12" creationId="{1E52C707-F508-47B5-8864-8CC3EE0F030B}"/>
          </ac:grpSpMkLst>
        </pc:grpChg>
      </pc:sldChg>
      <pc:sldChg chg="modSp mod modClrScheme chgLayout">
        <pc:chgData name="Manley, Stephen (VSP)" userId="S::stephen.manley@vsp.virginia.gov::de30213c-4dcc-4ef4-8882-28e311830cff" providerId="AD" clId="Web-{57B1567A-C0F3-4CCF-9BD3-7F203DF6320B}" dt="2024-09-30T19:35:43.715" v="64"/>
        <pc:sldMkLst>
          <pc:docMk/>
          <pc:sldMk cId="1291713417" sldId="377"/>
        </pc:sldMkLst>
        <pc:spChg chg="mod ord">
          <ac:chgData name="Manley, Stephen (VSP)" userId="S::stephen.manley@vsp.virginia.gov::de30213c-4dcc-4ef4-8882-28e311830cff" providerId="AD" clId="Web-{57B1567A-C0F3-4CCF-9BD3-7F203DF6320B}" dt="2024-09-30T19:35:43.715" v="64"/>
          <ac:spMkLst>
            <pc:docMk/>
            <pc:sldMk cId="1291713417" sldId="377"/>
            <ac:spMk id="3" creationId="{B25FDB94-E447-071E-8E78-29CAF8A9B9D4}"/>
          </ac:spMkLst>
        </pc:spChg>
        <pc:spChg chg="mod ord">
          <ac:chgData name="Manley, Stephen (VSP)" userId="S::stephen.manley@vsp.virginia.gov::de30213c-4dcc-4ef4-8882-28e311830cff" providerId="AD" clId="Web-{57B1567A-C0F3-4CCF-9BD3-7F203DF6320B}" dt="2024-09-30T19:35:43.715" v="64"/>
          <ac:spMkLst>
            <pc:docMk/>
            <pc:sldMk cId="1291713417" sldId="377"/>
            <ac:spMk id="4" creationId="{60E41DFD-B0D3-947F-DC5A-12E793D7B917}"/>
          </ac:spMkLst>
        </pc:spChg>
      </pc:sldChg>
      <pc:sldChg chg="delSp del mod modClrScheme delDesignElem chgLayout">
        <pc:chgData name="Manley, Stephen (VSP)" userId="S::stephen.manley@vsp.virginia.gov::de30213c-4dcc-4ef4-8882-28e311830cff" providerId="AD" clId="Web-{57B1567A-C0F3-4CCF-9BD3-7F203DF6320B}" dt="2024-09-30T19:36:44.183" v="67"/>
        <pc:sldMkLst>
          <pc:docMk/>
          <pc:sldMk cId="714072546" sldId="378"/>
        </pc:sldMkLst>
        <pc:spChg chg="del">
          <ac:chgData name="Manley, Stephen (VSP)" userId="S::stephen.manley@vsp.virginia.gov::de30213c-4dcc-4ef4-8882-28e311830cff" providerId="AD" clId="Web-{57B1567A-C0F3-4CCF-9BD3-7F203DF6320B}" dt="2024-09-30T19:32:47.107" v="56"/>
          <ac:spMkLst>
            <pc:docMk/>
            <pc:sldMk cId="714072546" sldId="378"/>
            <ac:spMk id="16" creationId="{6AD30037-67ED-4367-9BE0-45787510BF13}"/>
          </ac:spMkLst>
        </pc:spChg>
        <pc:grpChg chg="del">
          <ac:chgData name="Manley, Stephen (VSP)" userId="S::stephen.manley@vsp.virginia.gov::de30213c-4dcc-4ef4-8882-28e311830cff" providerId="AD" clId="Web-{57B1567A-C0F3-4CCF-9BD3-7F203DF6320B}" dt="2024-09-30T19:32:47.107" v="56"/>
          <ac:grpSpMkLst>
            <pc:docMk/>
            <pc:sldMk cId="714072546" sldId="378"/>
            <ac:grpSpMk id="18" creationId="{50841A4E-5BC1-44B4-83CF-D524E8AEAD64}"/>
          </ac:grpSpMkLst>
        </pc:grpChg>
      </pc:sldChg>
      <pc:sldMasterChg chg="del delSldLayout">
        <pc:chgData name="Manley, Stephen (VSP)" userId="S::stephen.manley@vsp.virginia.gov::de30213c-4dcc-4ef4-8882-28e311830cff" providerId="AD" clId="Web-{57B1567A-C0F3-4CCF-9BD3-7F203DF6320B}" dt="2024-09-30T19:32:47.107" v="56"/>
        <pc:sldMasterMkLst>
          <pc:docMk/>
          <pc:sldMasterMk cId="2899119391" sldId="2147483757"/>
        </pc:sldMasterMkLst>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606817610" sldId="2147483758"/>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654805694" sldId="2147483759"/>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483207233" sldId="2147483760"/>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400213391" sldId="2147483761"/>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2065372637" sldId="2147483762"/>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4042534552" sldId="2147483763"/>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22955074" sldId="2147483764"/>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458129108" sldId="2147483765"/>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4263368931" sldId="2147483766"/>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888805153" sldId="2147483767"/>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234980192" sldId="2147483768"/>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1985530078" sldId="2147483769"/>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87629677" sldId="2147483770"/>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3493061949" sldId="2147483771"/>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2656548190" sldId="2147483772"/>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3171431197" sldId="2147483773"/>
          </pc:sldLayoutMkLst>
        </pc:sldLayoutChg>
        <pc:sldLayoutChg chg="del">
          <pc:chgData name="Manley, Stephen (VSP)" userId="S::stephen.manley@vsp.virginia.gov::de30213c-4dcc-4ef4-8882-28e311830cff" providerId="AD" clId="Web-{57B1567A-C0F3-4CCF-9BD3-7F203DF6320B}" dt="2024-09-30T19:32:47.107" v="56"/>
          <pc:sldLayoutMkLst>
            <pc:docMk/>
            <pc:sldMasterMk cId="2899119391" sldId="2147483757"/>
            <pc:sldLayoutMk cId="2118371335" sldId="2147483774"/>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3:17.528" v="57"/>
        <pc:sldMasterMkLst>
          <pc:docMk/>
          <pc:sldMasterMk cId="1574746711" sldId="2147483775"/>
        </pc:sldMasterMkLst>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4287575088" sldId="2147483776"/>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1232528184" sldId="2147483777"/>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2137140352" sldId="2147483778"/>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1162951972" sldId="2147483779"/>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2938223208" sldId="2147483780"/>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549750483" sldId="2147483781"/>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1635945094" sldId="2147483782"/>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1328021453" sldId="2147483783"/>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3676975550" sldId="2147483784"/>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3339379462" sldId="2147483785"/>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375817193" sldId="2147483786"/>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2776193664" sldId="2147483787"/>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2112977643" sldId="2147483788"/>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1690910655" sldId="2147483789"/>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116149139" sldId="2147483790"/>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885809224" sldId="2147483791"/>
          </pc:sldLayoutMkLst>
        </pc:sldLayoutChg>
        <pc:sldLayoutChg chg="add del mod replId">
          <pc:chgData name="Manley, Stephen (VSP)" userId="S::stephen.manley@vsp.virginia.gov::de30213c-4dcc-4ef4-8882-28e311830cff" providerId="AD" clId="Web-{57B1567A-C0F3-4CCF-9BD3-7F203DF6320B}" dt="2024-09-30T19:33:17.528" v="57"/>
          <pc:sldLayoutMkLst>
            <pc:docMk/>
            <pc:sldMasterMk cId="1574746711" sldId="2147483775"/>
            <pc:sldLayoutMk cId="4160011441" sldId="2147483792"/>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4:12.231" v="58"/>
        <pc:sldMasterMkLst>
          <pc:docMk/>
          <pc:sldMasterMk cId="2243044931" sldId="2147483793"/>
        </pc:sldMasterMkLst>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3838115696" sldId="2147483794"/>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1498039131" sldId="2147483795"/>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618725257" sldId="2147483796"/>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3495351394" sldId="2147483797"/>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2718963346" sldId="2147483798"/>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1668865817" sldId="2147483799"/>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4282718140" sldId="2147483800"/>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4218694741" sldId="2147483801"/>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3953690817" sldId="2147483802"/>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647920055" sldId="2147483803"/>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686473970" sldId="2147483804"/>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3493975115" sldId="2147483805"/>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1824939769" sldId="2147483806"/>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3476003993" sldId="2147483807"/>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4013579368" sldId="2147483808"/>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588708929" sldId="2147483809"/>
          </pc:sldLayoutMkLst>
        </pc:sldLayoutChg>
        <pc:sldLayoutChg chg="add del mod replId">
          <pc:chgData name="Manley, Stephen (VSP)" userId="S::stephen.manley@vsp.virginia.gov::de30213c-4dcc-4ef4-8882-28e311830cff" providerId="AD" clId="Web-{57B1567A-C0F3-4CCF-9BD3-7F203DF6320B}" dt="2024-09-30T19:34:12.231" v="58"/>
          <pc:sldLayoutMkLst>
            <pc:docMk/>
            <pc:sldMasterMk cId="2243044931" sldId="2147483793"/>
            <pc:sldLayoutMk cId="579408196" sldId="2147483810"/>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4:17.903" v="59"/>
        <pc:sldMasterMkLst>
          <pc:docMk/>
          <pc:sldMasterMk cId="4005676244" sldId="2147483811"/>
        </pc:sldMasterMkLst>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3491967606" sldId="2147483812"/>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3407000501" sldId="2147483813"/>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168072211" sldId="2147483814"/>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135892290" sldId="2147483815"/>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2529616673" sldId="2147483816"/>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3818872413" sldId="2147483817"/>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2345908253" sldId="2147483818"/>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3363648621" sldId="2147483819"/>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1086814020" sldId="2147483820"/>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651009751" sldId="2147483821"/>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2605463703" sldId="2147483822"/>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1511244780" sldId="2147483823"/>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1216625746" sldId="2147483824"/>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189530834" sldId="2147483825"/>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1609690851" sldId="2147483826"/>
          </pc:sldLayoutMkLst>
        </pc:sldLayoutChg>
        <pc:sldLayoutChg chg="add del mod replId">
          <pc:chgData name="Manley, Stephen (VSP)" userId="S::stephen.manley@vsp.virginia.gov::de30213c-4dcc-4ef4-8882-28e311830cff" providerId="AD" clId="Web-{57B1567A-C0F3-4CCF-9BD3-7F203DF6320B}" dt="2024-09-30T19:34:17.903" v="59"/>
          <pc:sldLayoutMkLst>
            <pc:docMk/>
            <pc:sldMasterMk cId="4005676244" sldId="2147483811"/>
            <pc:sldLayoutMk cId="4017406314" sldId="2147483827"/>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4:58.027" v="60"/>
        <pc:sldMasterMkLst>
          <pc:docMk/>
          <pc:sldMasterMk cId="429158186" sldId="2147483828"/>
        </pc:sldMasterMkLst>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3137500851" sldId="2147483829"/>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2346802511" sldId="2147483830"/>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779854629" sldId="2147483831"/>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4103503706" sldId="2147483832"/>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2757787601" sldId="2147483833"/>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2192323804" sldId="2147483834"/>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4109527080" sldId="2147483835"/>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1694000251" sldId="2147483836"/>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1866750234" sldId="2147483837"/>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3624183352" sldId="2147483838"/>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1650559546" sldId="2147483839"/>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809343555" sldId="2147483840"/>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2090260048" sldId="2147483841"/>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1381213299" sldId="2147483842"/>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3719536565" sldId="2147483843"/>
          </pc:sldLayoutMkLst>
        </pc:sldLayoutChg>
        <pc:sldLayoutChg chg="add del mod replId">
          <pc:chgData name="Manley, Stephen (VSP)" userId="S::stephen.manley@vsp.virginia.gov::de30213c-4dcc-4ef4-8882-28e311830cff" providerId="AD" clId="Web-{57B1567A-C0F3-4CCF-9BD3-7F203DF6320B}" dt="2024-09-30T19:34:58.027" v="60"/>
          <pc:sldLayoutMkLst>
            <pc:docMk/>
            <pc:sldMasterMk cId="429158186" sldId="2147483828"/>
            <pc:sldLayoutMk cId="1700051240" sldId="2147483844"/>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5:08.246" v="61"/>
        <pc:sldMasterMkLst>
          <pc:docMk/>
          <pc:sldMasterMk cId="1423847785" sldId="2147483845"/>
        </pc:sldMasterMkLst>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636755143" sldId="2147483846"/>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3152734370" sldId="2147483847"/>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3729931816" sldId="2147483848"/>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2952622328" sldId="2147483849"/>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265439016" sldId="2147483850"/>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3748935826" sldId="2147483851"/>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3396409651" sldId="2147483852"/>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368511948" sldId="2147483853"/>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706303540" sldId="2147483854"/>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2830656063" sldId="2147483855"/>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1912903048" sldId="2147483856"/>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405903699" sldId="2147483857"/>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1147273936" sldId="2147483858"/>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2672732917" sldId="2147483859"/>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1845487387" sldId="2147483860"/>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1114130064" sldId="2147483861"/>
          </pc:sldLayoutMkLst>
        </pc:sldLayoutChg>
        <pc:sldLayoutChg chg="add del mod replId">
          <pc:chgData name="Manley, Stephen (VSP)" userId="S::stephen.manley@vsp.virginia.gov::de30213c-4dcc-4ef4-8882-28e311830cff" providerId="AD" clId="Web-{57B1567A-C0F3-4CCF-9BD3-7F203DF6320B}" dt="2024-09-30T19:35:08.246" v="61"/>
          <pc:sldLayoutMkLst>
            <pc:docMk/>
            <pc:sldMasterMk cId="1423847785" sldId="2147483845"/>
            <pc:sldLayoutMk cId="2608144945" sldId="2147483862"/>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5:12.512" v="62"/>
        <pc:sldMasterMkLst>
          <pc:docMk/>
          <pc:sldMasterMk cId="355952210" sldId="2147483863"/>
        </pc:sldMasterMkLst>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1861683917" sldId="2147483864"/>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2191238865" sldId="2147483865"/>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2475441715" sldId="2147483866"/>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3583564308" sldId="2147483867"/>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1976971119" sldId="2147483868"/>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2217081118" sldId="2147483869"/>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3142893042" sldId="2147483870"/>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698738923" sldId="2147483871"/>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954969426" sldId="2147483872"/>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1980987478" sldId="2147483873"/>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141486915" sldId="2147483874"/>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2182886796" sldId="2147483875"/>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3796268231" sldId="2147483876"/>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1571104632" sldId="2147483877"/>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2463153892" sldId="2147483878"/>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3137220493" sldId="2147483879"/>
          </pc:sldLayoutMkLst>
        </pc:sldLayoutChg>
        <pc:sldLayoutChg chg="add del mod replId">
          <pc:chgData name="Manley, Stephen (VSP)" userId="S::stephen.manley@vsp.virginia.gov::de30213c-4dcc-4ef4-8882-28e311830cff" providerId="AD" clId="Web-{57B1567A-C0F3-4CCF-9BD3-7F203DF6320B}" dt="2024-09-30T19:35:12.512" v="62"/>
          <pc:sldLayoutMkLst>
            <pc:docMk/>
            <pc:sldMasterMk cId="355952210" sldId="2147483863"/>
            <pc:sldLayoutMk cId="305206311" sldId="2147483880"/>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5:38.277" v="63"/>
        <pc:sldMasterMkLst>
          <pc:docMk/>
          <pc:sldMasterMk cId="2252490820" sldId="2147483881"/>
        </pc:sldMasterMkLst>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719680655" sldId="2147483882"/>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3848560805" sldId="2147483883"/>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42604349" sldId="2147483884"/>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2305612415" sldId="2147483885"/>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3944027707" sldId="2147483886"/>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2914318336" sldId="2147483887"/>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2537412241" sldId="2147483888"/>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4236659556" sldId="2147483889"/>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3516369006" sldId="2147483890"/>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550270917" sldId="2147483891"/>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688935868" sldId="2147483892"/>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3936533743" sldId="2147483893"/>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3605762981" sldId="2147483894"/>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195986413" sldId="2147483895"/>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982185947" sldId="2147483896"/>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59262082" sldId="2147483897"/>
          </pc:sldLayoutMkLst>
        </pc:sldLayoutChg>
        <pc:sldLayoutChg chg="add del mod replId">
          <pc:chgData name="Manley, Stephen (VSP)" userId="S::stephen.manley@vsp.virginia.gov::de30213c-4dcc-4ef4-8882-28e311830cff" providerId="AD" clId="Web-{57B1567A-C0F3-4CCF-9BD3-7F203DF6320B}" dt="2024-09-30T19:35:38.277" v="63"/>
          <pc:sldLayoutMkLst>
            <pc:docMk/>
            <pc:sldMasterMk cId="2252490820" sldId="2147483881"/>
            <pc:sldLayoutMk cId="3516790961" sldId="2147483898"/>
          </pc:sldLayoutMkLst>
        </pc:sldLayoutChg>
      </pc:sldMasterChg>
      <pc:sldMasterChg chg="add del addSldLayout delSldLayout modSldLayout">
        <pc:chgData name="Manley, Stephen (VSP)" userId="S::stephen.manley@vsp.virginia.gov::de30213c-4dcc-4ef4-8882-28e311830cff" providerId="AD" clId="Web-{57B1567A-C0F3-4CCF-9BD3-7F203DF6320B}" dt="2024-09-30T19:35:43.715" v="64"/>
        <pc:sldMasterMkLst>
          <pc:docMk/>
          <pc:sldMasterMk cId="1601440930" sldId="2147483899"/>
        </pc:sldMasterMkLst>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771673901" sldId="2147483900"/>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1138842656" sldId="2147483901"/>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249316166" sldId="2147483902"/>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1269510090" sldId="2147483903"/>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2857921689" sldId="2147483904"/>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827523211" sldId="2147483905"/>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3548146885" sldId="2147483906"/>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2142950522" sldId="2147483907"/>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2961477472" sldId="2147483908"/>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3721338058" sldId="2147483909"/>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3110408574" sldId="2147483910"/>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2667433019" sldId="2147483911"/>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691087565" sldId="2147483912"/>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2149441252" sldId="2147483913"/>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3900978589" sldId="2147483914"/>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540388959" sldId="2147483915"/>
          </pc:sldLayoutMkLst>
        </pc:sldLayoutChg>
        <pc:sldLayoutChg chg="add del mod replId">
          <pc:chgData name="Manley, Stephen (VSP)" userId="S::stephen.manley@vsp.virginia.gov::de30213c-4dcc-4ef4-8882-28e311830cff" providerId="AD" clId="Web-{57B1567A-C0F3-4CCF-9BD3-7F203DF6320B}" dt="2024-09-30T19:35:43.715" v="64"/>
          <pc:sldLayoutMkLst>
            <pc:docMk/>
            <pc:sldMasterMk cId="1601440930" sldId="2147483899"/>
            <pc:sldLayoutMk cId="2921090964" sldId="2147483916"/>
          </pc:sldLayoutMkLst>
        </pc:sldLayoutChg>
      </pc:sldMasterChg>
      <pc:sldMasterChg chg="add addSldLayout modSldLayout">
        <pc:chgData name="Manley, Stephen (VSP)" userId="S::stephen.manley@vsp.virginia.gov::de30213c-4dcc-4ef4-8882-28e311830cff" providerId="AD" clId="Web-{57B1567A-C0F3-4CCF-9BD3-7F203DF6320B}" dt="2024-09-30T19:35:43.715" v="64"/>
        <pc:sldMasterMkLst>
          <pc:docMk/>
          <pc:sldMasterMk cId="451124507" sldId="2147483917"/>
        </pc:sldMasterMkLst>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1907860266" sldId="2147483918"/>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1652191924" sldId="2147483919"/>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1853654467" sldId="2147483920"/>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4117649314" sldId="2147483921"/>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3462140148" sldId="2147483922"/>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2784121043" sldId="2147483923"/>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3186981921" sldId="2147483924"/>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364055363" sldId="2147483925"/>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2426195953" sldId="2147483926"/>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308395772" sldId="2147483927"/>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4181014204" sldId="2147483928"/>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1075232035" sldId="2147483929"/>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3521206760" sldId="2147483930"/>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706720318" sldId="2147483931"/>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3152483030" sldId="2147483932"/>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2312265841" sldId="2147483933"/>
          </pc:sldLayoutMkLst>
        </pc:sldLayoutChg>
        <pc:sldLayoutChg chg="add mod replId">
          <pc:chgData name="Manley, Stephen (VSP)" userId="S::stephen.manley@vsp.virginia.gov::de30213c-4dcc-4ef4-8882-28e311830cff" providerId="AD" clId="Web-{57B1567A-C0F3-4CCF-9BD3-7F203DF6320B}" dt="2024-09-30T19:35:43.715" v="64"/>
          <pc:sldLayoutMkLst>
            <pc:docMk/>
            <pc:sldMasterMk cId="451124507" sldId="2147483917"/>
            <pc:sldLayoutMk cId="10278279" sldId="2147483934"/>
          </pc:sldLayoutMkLst>
        </pc:sldLayoutChg>
      </pc:sldMasterChg>
    </pc:docChg>
  </pc:docChgLst>
  <pc:docChgLst>
    <pc:chgData name="Vance, Rob (VSP)" userId="S::rob.vance@vsp.virginia.gov::a735110f-d475-47c1-9ef8-31061fdafaea" providerId="AD" clId="Web-{C7285FEE-DA4F-4A11-B3CB-9CC399A42A21}"/>
    <pc:docChg chg="modSld">
      <pc:chgData name="Vance, Rob (VSP)" userId="S::rob.vance@vsp.virginia.gov::a735110f-d475-47c1-9ef8-31061fdafaea" providerId="AD" clId="Web-{C7285FEE-DA4F-4A11-B3CB-9CC399A42A21}" dt="2024-10-16T12:38:43.375" v="1"/>
      <pc:docMkLst>
        <pc:docMk/>
      </pc:docMkLst>
      <pc:sldChg chg="modSp">
        <pc:chgData name="Vance, Rob (VSP)" userId="S::rob.vance@vsp.virginia.gov::a735110f-d475-47c1-9ef8-31061fdafaea" providerId="AD" clId="Web-{C7285FEE-DA4F-4A11-B3CB-9CC399A42A21}" dt="2024-10-16T12:38:43.375" v="1"/>
        <pc:sldMkLst>
          <pc:docMk/>
          <pc:sldMk cId="0" sldId="260"/>
        </pc:sldMkLst>
        <pc:graphicFrameChg chg="mod modGraphic">
          <ac:chgData name="Vance, Rob (VSP)" userId="S::rob.vance@vsp.virginia.gov::a735110f-d475-47c1-9ef8-31061fdafaea" providerId="AD" clId="Web-{C7285FEE-DA4F-4A11-B3CB-9CC399A42A21}" dt="2024-10-16T12:38:43.375" v="1"/>
          <ac:graphicFrameMkLst>
            <pc:docMk/>
            <pc:sldMk cId="0" sldId="260"/>
            <ac:graphicFrameMk id="172" creationId="{00000000-0000-0000-0000-000000000000}"/>
          </ac:graphicFrameMkLst>
        </pc:graphicFrameChg>
      </pc:sldChg>
    </pc:docChg>
  </pc:docChgLst>
  <pc:docChgLst>
    <pc:chgData name="Manley, Stephen (VSP)" userId="S::stephen.manley@vsp.virginia.gov::de30213c-4dcc-4ef4-8882-28e311830cff" providerId="AD" clId="Web-{F905CC60-8497-4517-B808-8F38477B6353}"/>
    <pc:docChg chg="addSld modSld">
      <pc:chgData name="Manley, Stephen (VSP)" userId="S::stephen.manley@vsp.virginia.gov::de30213c-4dcc-4ef4-8882-28e311830cff" providerId="AD" clId="Web-{F905CC60-8497-4517-B808-8F38477B6353}" dt="2024-10-18T18:37:41.250" v="255" actId="1076"/>
      <pc:docMkLst>
        <pc:docMk/>
      </pc:docMkLst>
      <pc:sldChg chg="modSp add">
        <pc:chgData name="Manley, Stephen (VSP)" userId="S::stephen.manley@vsp.virginia.gov::de30213c-4dcc-4ef4-8882-28e311830cff" providerId="AD" clId="Web-{F905CC60-8497-4517-B808-8F38477B6353}" dt="2024-10-18T18:14:09.568" v="3" actId="1076"/>
        <pc:sldMkLst>
          <pc:docMk/>
          <pc:sldMk cId="3344126476" sldId="269"/>
        </pc:sldMkLst>
        <pc:picChg chg="mod">
          <ac:chgData name="Manley, Stephen (VSP)" userId="S::stephen.manley@vsp.virginia.gov::de30213c-4dcc-4ef4-8882-28e311830cff" providerId="AD" clId="Web-{F905CC60-8497-4517-B808-8F38477B6353}" dt="2024-10-18T18:14:09.568" v="3" actId="1076"/>
          <ac:picMkLst>
            <pc:docMk/>
            <pc:sldMk cId="3344126476" sldId="269"/>
            <ac:picMk id="6" creationId="{C6CB2729-3D56-9FAE-D6C1-905794FCCF29}"/>
          </ac:picMkLst>
        </pc:picChg>
      </pc:sldChg>
      <pc:sldChg chg="modSp add">
        <pc:chgData name="Manley, Stephen (VSP)" userId="S::stephen.manley@vsp.virginia.gov::de30213c-4dcc-4ef4-8882-28e311830cff" providerId="AD" clId="Web-{F905CC60-8497-4517-B808-8F38477B6353}" dt="2024-10-18T18:14:30.911" v="5" actId="1076"/>
        <pc:sldMkLst>
          <pc:docMk/>
          <pc:sldMk cId="4160974145" sldId="270"/>
        </pc:sldMkLst>
        <pc:picChg chg="mod">
          <ac:chgData name="Manley, Stephen (VSP)" userId="S::stephen.manley@vsp.virginia.gov::de30213c-4dcc-4ef4-8882-28e311830cff" providerId="AD" clId="Web-{F905CC60-8497-4517-B808-8F38477B6353}" dt="2024-10-18T18:14:30.911" v="5" actId="1076"/>
          <ac:picMkLst>
            <pc:docMk/>
            <pc:sldMk cId="4160974145" sldId="270"/>
            <ac:picMk id="5" creationId="{FFD2395B-8FAD-5003-7313-0F5A334FD8D9}"/>
          </ac:picMkLst>
        </pc:picChg>
      </pc:sldChg>
      <pc:sldChg chg="addSp delSp modSp addAnim delAnim modAnim">
        <pc:chgData name="Manley, Stephen (VSP)" userId="S::stephen.manley@vsp.virginia.gov::de30213c-4dcc-4ef4-8882-28e311830cff" providerId="AD" clId="Web-{F905CC60-8497-4517-B808-8F38477B6353}" dt="2024-10-18T18:31:25.298" v="90"/>
        <pc:sldMkLst>
          <pc:docMk/>
          <pc:sldMk cId="2052631801" sldId="385"/>
        </pc:sldMkLst>
        <pc:spChg chg="del">
          <ac:chgData name="Manley, Stephen (VSP)" userId="S::stephen.manley@vsp.virginia.gov::de30213c-4dcc-4ef4-8882-28e311830cff" providerId="AD" clId="Web-{F905CC60-8497-4517-B808-8F38477B6353}" dt="2024-10-18T18:18:00.395" v="26"/>
          <ac:spMkLst>
            <pc:docMk/>
            <pc:sldMk cId="2052631801" sldId="385"/>
            <ac:spMk id="2" creationId="{7FB3170C-3CFA-1C16-0BF0-44273521EB9C}"/>
          </ac:spMkLst>
        </pc:spChg>
        <pc:spChg chg="del">
          <ac:chgData name="Manley, Stephen (VSP)" userId="S::stephen.manley@vsp.virginia.gov::de30213c-4dcc-4ef4-8882-28e311830cff" providerId="AD" clId="Web-{F905CC60-8497-4517-B808-8F38477B6353}" dt="2024-10-18T18:18:04.911" v="27"/>
          <ac:spMkLst>
            <pc:docMk/>
            <pc:sldMk cId="2052631801" sldId="385"/>
            <ac:spMk id="3" creationId="{5BE09B58-9E27-687C-61A8-2EBC4575948D}"/>
          </ac:spMkLst>
        </pc:spChg>
        <pc:spChg chg="add mod">
          <ac:chgData name="Manley, Stephen (VSP)" userId="S::stephen.manley@vsp.virginia.gov::de30213c-4dcc-4ef4-8882-28e311830cff" providerId="AD" clId="Web-{F905CC60-8497-4517-B808-8F38477B6353}" dt="2024-10-18T18:24:11.925" v="53" actId="14100"/>
          <ac:spMkLst>
            <pc:docMk/>
            <pc:sldMk cId="2052631801" sldId="385"/>
            <ac:spMk id="5" creationId="{2C59B82C-6B5D-68DD-0DB8-6DAEA798022F}"/>
          </ac:spMkLst>
        </pc:spChg>
        <pc:spChg chg="add mod">
          <ac:chgData name="Manley, Stephen (VSP)" userId="S::stephen.manley@vsp.virginia.gov::de30213c-4dcc-4ef4-8882-28e311830cff" providerId="AD" clId="Web-{F905CC60-8497-4517-B808-8F38477B6353}" dt="2024-10-18T18:24:50.268" v="59" actId="1076"/>
          <ac:spMkLst>
            <pc:docMk/>
            <pc:sldMk cId="2052631801" sldId="385"/>
            <ac:spMk id="6" creationId="{6B130655-3EAC-D293-441C-DE70665C8EBE}"/>
          </ac:spMkLst>
        </pc:spChg>
        <pc:spChg chg="add del">
          <ac:chgData name="Manley, Stephen (VSP)" userId="S::stephen.manley@vsp.virginia.gov::de30213c-4dcc-4ef4-8882-28e311830cff" providerId="AD" clId="Web-{F905CC60-8497-4517-B808-8F38477B6353}" dt="2024-10-18T18:21:47.863" v="46"/>
          <ac:spMkLst>
            <pc:docMk/>
            <pc:sldMk cId="2052631801" sldId="385"/>
            <ac:spMk id="7" creationId="{C09A5A10-83F4-BC44-08B5-5CC347EBA26D}"/>
          </ac:spMkLst>
        </pc:spChg>
      </pc:sldChg>
      <pc:sldChg chg="modSp">
        <pc:chgData name="Manley, Stephen (VSP)" userId="S::stephen.manley@vsp.virginia.gov::de30213c-4dcc-4ef4-8882-28e311830cff" providerId="AD" clId="Web-{F905CC60-8497-4517-B808-8F38477B6353}" dt="2024-10-18T18:37:41.250" v="255" actId="1076"/>
        <pc:sldMkLst>
          <pc:docMk/>
          <pc:sldMk cId="2208003431" sldId="386"/>
        </pc:sldMkLst>
        <pc:spChg chg="mod">
          <ac:chgData name="Manley, Stephen (VSP)" userId="S::stephen.manley@vsp.virginia.gov::de30213c-4dcc-4ef4-8882-28e311830cff" providerId="AD" clId="Web-{F905CC60-8497-4517-B808-8F38477B6353}" dt="2024-10-18T18:35:53.281" v="180" actId="1076"/>
          <ac:spMkLst>
            <pc:docMk/>
            <pc:sldMk cId="2208003431" sldId="386"/>
            <ac:spMk id="2" creationId="{FA73726A-9D99-3D8B-DFD3-0B7E5C544B09}"/>
          </ac:spMkLst>
        </pc:spChg>
        <pc:spChg chg="mod">
          <ac:chgData name="Manley, Stephen (VSP)" userId="S::stephen.manley@vsp.virginia.gov::de30213c-4dcc-4ef4-8882-28e311830cff" providerId="AD" clId="Web-{F905CC60-8497-4517-B808-8F38477B6353}" dt="2024-10-18T18:37:41.250" v="255" actId="1076"/>
          <ac:spMkLst>
            <pc:docMk/>
            <pc:sldMk cId="2208003431" sldId="386"/>
            <ac:spMk id="3" creationId="{8E99DA6E-93A0-5C15-B757-FD344DE8298C}"/>
          </ac:spMkLst>
        </pc:spChg>
      </pc:sldChg>
      <pc:sldChg chg="modSp add">
        <pc:chgData name="Manley, Stephen (VSP)" userId="S::stephen.manley@vsp.virginia.gov::de30213c-4dcc-4ef4-8882-28e311830cff" providerId="AD" clId="Web-{F905CC60-8497-4517-B808-8F38477B6353}" dt="2024-10-18T18:17:36.895" v="24" actId="1076"/>
        <pc:sldMkLst>
          <pc:docMk/>
          <pc:sldMk cId="3739712300" sldId="388"/>
        </pc:sldMkLst>
        <pc:spChg chg="mod">
          <ac:chgData name="Manley, Stephen (VSP)" userId="S::stephen.manley@vsp.virginia.gov::de30213c-4dcc-4ef4-8882-28e311830cff" providerId="AD" clId="Web-{F905CC60-8497-4517-B808-8F38477B6353}" dt="2024-10-18T18:16:12.349" v="21" actId="1076"/>
          <ac:spMkLst>
            <pc:docMk/>
            <pc:sldMk cId="3739712300" sldId="388"/>
            <ac:spMk id="2" creationId="{AFBD5784-46DD-F400-EE3E-7DE83AE38E57}"/>
          </ac:spMkLst>
        </pc:spChg>
        <pc:spChg chg="mod">
          <ac:chgData name="Manley, Stephen (VSP)" userId="S::stephen.manley@vsp.virginia.gov::de30213c-4dcc-4ef4-8882-28e311830cff" providerId="AD" clId="Web-{F905CC60-8497-4517-B808-8F38477B6353}" dt="2024-10-18T18:16:25.442" v="22" actId="1076"/>
          <ac:spMkLst>
            <pc:docMk/>
            <pc:sldMk cId="3739712300" sldId="388"/>
            <ac:spMk id="3" creationId="{A2D0A2AC-DD76-C2AD-C4D1-92CD8E9B0BC0}"/>
          </ac:spMkLst>
        </pc:spChg>
        <pc:picChg chg="mod">
          <ac:chgData name="Manley, Stephen (VSP)" userId="S::stephen.manley@vsp.virginia.gov::de30213c-4dcc-4ef4-8882-28e311830cff" providerId="AD" clId="Web-{F905CC60-8497-4517-B808-8F38477B6353}" dt="2024-10-18T18:17:36.895" v="24" actId="1076"/>
          <ac:picMkLst>
            <pc:docMk/>
            <pc:sldMk cId="3739712300" sldId="388"/>
            <ac:picMk id="4" creationId="{151E8D02-BDE2-BA58-D0A2-CBD09F5CDAA0}"/>
          </ac:picMkLst>
        </pc:picChg>
      </pc:sldChg>
      <pc:sldChg chg="modSp add replId addAnim delAnim">
        <pc:chgData name="Manley, Stephen (VSP)" userId="S::stephen.manley@vsp.virginia.gov::de30213c-4dcc-4ef4-8882-28e311830cff" providerId="AD" clId="Web-{F905CC60-8497-4517-B808-8F38477B6353}" dt="2024-10-18T18:31:15.470" v="88"/>
        <pc:sldMkLst>
          <pc:docMk/>
          <pc:sldMk cId="4254514685" sldId="389"/>
        </pc:sldMkLst>
        <pc:spChg chg="mod">
          <ac:chgData name="Manley, Stephen (VSP)" userId="S::stephen.manley@vsp.virginia.gov::de30213c-4dcc-4ef4-8882-28e311830cff" providerId="AD" clId="Web-{F905CC60-8497-4517-B808-8F38477B6353}" dt="2024-10-18T18:29:54.345" v="84" actId="1076"/>
          <ac:spMkLst>
            <pc:docMk/>
            <pc:sldMk cId="4254514685" sldId="389"/>
            <ac:spMk id="5" creationId="{2C59B82C-6B5D-68DD-0DB8-6DAEA798022F}"/>
          </ac:spMkLst>
        </pc:spChg>
        <pc:spChg chg="mod">
          <ac:chgData name="Manley, Stephen (VSP)" userId="S::stephen.manley@vsp.virginia.gov::de30213c-4dcc-4ef4-8882-28e311830cff" providerId="AD" clId="Web-{F905CC60-8497-4517-B808-8F38477B6353}" dt="2024-10-18T18:29:45.345" v="83" actId="1076"/>
          <ac:spMkLst>
            <pc:docMk/>
            <pc:sldMk cId="4254514685" sldId="389"/>
            <ac:spMk id="6" creationId="{6B130655-3EAC-D293-441C-DE70665C8EBE}"/>
          </ac:spMkLst>
        </pc:spChg>
      </pc:sldChg>
      <pc:sldChg chg="modSp add replId">
        <pc:chgData name="Manley, Stephen (VSP)" userId="S::stephen.manley@vsp.virginia.gov::de30213c-4dcc-4ef4-8882-28e311830cff" providerId="AD" clId="Web-{F905CC60-8497-4517-B808-8F38477B6353}" dt="2024-10-18T18:32:11.892" v="108" actId="20577"/>
        <pc:sldMkLst>
          <pc:docMk/>
          <pc:sldMk cId="2617143576" sldId="390"/>
        </pc:sldMkLst>
        <pc:spChg chg="mod">
          <ac:chgData name="Manley, Stephen (VSP)" userId="S::stephen.manley@vsp.virginia.gov::de30213c-4dcc-4ef4-8882-28e311830cff" providerId="AD" clId="Web-{F905CC60-8497-4517-B808-8F38477B6353}" dt="2024-10-18T18:32:00.751" v="103" actId="20577"/>
          <ac:spMkLst>
            <pc:docMk/>
            <pc:sldMk cId="2617143576" sldId="390"/>
            <ac:spMk id="5" creationId="{2C59B82C-6B5D-68DD-0DB8-6DAEA798022F}"/>
          </ac:spMkLst>
        </pc:spChg>
        <pc:spChg chg="mod">
          <ac:chgData name="Manley, Stephen (VSP)" userId="S::stephen.manley@vsp.virginia.gov::de30213c-4dcc-4ef4-8882-28e311830cff" providerId="AD" clId="Web-{F905CC60-8497-4517-B808-8F38477B6353}" dt="2024-10-18T18:32:11.892" v="108" actId="20577"/>
          <ac:spMkLst>
            <pc:docMk/>
            <pc:sldMk cId="2617143576" sldId="390"/>
            <ac:spMk id="6" creationId="{6B130655-3EAC-D293-441C-DE70665C8EBE}"/>
          </ac:spMkLst>
        </pc:spChg>
      </pc:sldChg>
      <pc:sldChg chg="modSp add replId">
        <pc:chgData name="Manley, Stephen (VSP)" userId="S::stephen.manley@vsp.virginia.gov::de30213c-4dcc-4ef4-8882-28e311830cff" providerId="AD" clId="Web-{F905CC60-8497-4517-B808-8F38477B6353}" dt="2024-10-18T18:33:06.626" v="124" actId="20577"/>
        <pc:sldMkLst>
          <pc:docMk/>
          <pc:sldMk cId="3257125174" sldId="391"/>
        </pc:sldMkLst>
        <pc:spChg chg="mod">
          <ac:chgData name="Manley, Stephen (VSP)" userId="S::stephen.manley@vsp.virginia.gov::de30213c-4dcc-4ef4-8882-28e311830cff" providerId="AD" clId="Web-{F905CC60-8497-4517-B808-8F38477B6353}" dt="2024-10-18T18:32:58.298" v="118" actId="20577"/>
          <ac:spMkLst>
            <pc:docMk/>
            <pc:sldMk cId="3257125174" sldId="391"/>
            <ac:spMk id="5" creationId="{2C59B82C-6B5D-68DD-0DB8-6DAEA798022F}"/>
          </ac:spMkLst>
        </pc:spChg>
        <pc:spChg chg="mod">
          <ac:chgData name="Manley, Stephen (VSP)" userId="S::stephen.manley@vsp.virginia.gov::de30213c-4dcc-4ef4-8882-28e311830cff" providerId="AD" clId="Web-{F905CC60-8497-4517-B808-8F38477B6353}" dt="2024-10-18T18:33:06.626" v="124" actId="20577"/>
          <ac:spMkLst>
            <pc:docMk/>
            <pc:sldMk cId="3257125174" sldId="391"/>
            <ac:spMk id="6" creationId="{6B130655-3EAC-D293-441C-DE70665C8EBE}"/>
          </ac:spMkLst>
        </pc:spChg>
      </pc:sldChg>
      <pc:sldChg chg="modSp add replId">
        <pc:chgData name="Manley, Stephen (VSP)" userId="S::stephen.manley@vsp.virginia.gov::de30213c-4dcc-4ef4-8882-28e311830cff" providerId="AD" clId="Web-{F905CC60-8497-4517-B808-8F38477B6353}" dt="2024-10-18T18:33:56.048" v="140" actId="20577"/>
        <pc:sldMkLst>
          <pc:docMk/>
          <pc:sldMk cId="487182007" sldId="392"/>
        </pc:sldMkLst>
        <pc:spChg chg="mod">
          <ac:chgData name="Manley, Stephen (VSP)" userId="S::stephen.manley@vsp.virginia.gov::de30213c-4dcc-4ef4-8882-28e311830cff" providerId="AD" clId="Web-{F905CC60-8497-4517-B808-8F38477B6353}" dt="2024-10-18T18:33:46.188" v="133" actId="20577"/>
          <ac:spMkLst>
            <pc:docMk/>
            <pc:sldMk cId="487182007" sldId="392"/>
            <ac:spMk id="5" creationId="{2C59B82C-6B5D-68DD-0DB8-6DAEA798022F}"/>
          </ac:spMkLst>
        </pc:spChg>
        <pc:spChg chg="mod">
          <ac:chgData name="Manley, Stephen (VSP)" userId="S::stephen.manley@vsp.virginia.gov::de30213c-4dcc-4ef4-8882-28e311830cff" providerId="AD" clId="Web-{F905CC60-8497-4517-B808-8F38477B6353}" dt="2024-10-18T18:33:56.048" v="140" actId="20577"/>
          <ac:spMkLst>
            <pc:docMk/>
            <pc:sldMk cId="487182007" sldId="392"/>
            <ac:spMk id="6" creationId="{6B130655-3EAC-D293-441C-DE70665C8EBE}"/>
          </ac:spMkLst>
        </pc:spChg>
      </pc:sldChg>
      <pc:sldChg chg="modSp add replId">
        <pc:chgData name="Manley, Stephen (VSP)" userId="S::stephen.manley@vsp.virginia.gov::de30213c-4dcc-4ef4-8882-28e311830cff" providerId="AD" clId="Web-{F905CC60-8497-4517-B808-8F38477B6353}" dt="2024-10-18T18:34:32.297" v="156" actId="20577"/>
        <pc:sldMkLst>
          <pc:docMk/>
          <pc:sldMk cId="412290132" sldId="393"/>
        </pc:sldMkLst>
        <pc:spChg chg="mod">
          <ac:chgData name="Manley, Stephen (VSP)" userId="S::stephen.manley@vsp.virginia.gov::de30213c-4dcc-4ef4-8882-28e311830cff" providerId="AD" clId="Web-{F905CC60-8497-4517-B808-8F38477B6353}" dt="2024-10-18T18:34:13.016" v="146" actId="20577"/>
          <ac:spMkLst>
            <pc:docMk/>
            <pc:sldMk cId="412290132" sldId="393"/>
            <ac:spMk id="5" creationId="{2C59B82C-6B5D-68DD-0DB8-6DAEA798022F}"/>
          </ac:spMkLst>
        </pc:spChg>
        <pc:spChg chg="mod">
          <ac:chgData name="Manley, Stephen (VSP)" userId="S::stephen.manley@vsp.virginia.gov::de30213c-4dcc-4ef4-8882-28e311830cff" providerId="AD" clId="Web-{F905CC60-8497-4517-B808-8F38477B6353}" dt="2024-10-18T18:34:32.297" v="156" actId="20577"/>
          <ac:spMkLst>
            <pc:docMk/>
            <pc:sldMk cId="412290132" sldId="393"/>
            <ac:spMk id="6" creationId="{6B130655-3EAC-D293-441C-DE70665C8EBE}"/>
          </ac:spMkLst>
        </pc:spChg>
      </pc:sldChg>
      <pc:sldChg chg="modSp add replId">
        <pc:chgData name="Manley, Stephen (VSP)" userId="S::stephen.manley@vsp.virginia.gov::de30213c-4dcc-4ef4-8882-28e311830cff" providerId="AD" clId="Web-{F905CC60-8497-4517-B808-8F38477B6353}" dt="2024-10-18T18:35:18.250" v="167" actId="20577"/>
        <pc:sldMkLst>
          <pc:docMk/>
          <pc:sldMk cId="583038582" sldId="394"/>
        </pc:sldMkLst>
        <pc:spChg chg="mod">
          <ac:chgData name="Manley, Stephen (VSP)" userId="S::stephen.manley@vsp.virginia.gov::de30213c-4dcc-4ef4-8882-28e311830cff" providerId="AD" clId="Web-{F905CC60-8497-4517-B808-8F38477B6353}" dt="2024-10-18T18:34:48.360" v="158" actId="20577"/>
          <ac:spMkLst>
            <pc:docMk/>
            <pc:sldMk cId="583038582" sldId="394"/>
            <ac:spMk id="5" creationId="{2C59B82C-6B5D-68DD-0DB8-6DAEA798022F}"/>
          </ac:spMkLst>
        </pc:spChg>
        <pc:spChg chg="mod">
          <ac:chgData name="Manley, Stephen (VSP)" userId="S::stephen.manley@vsp.virginia.gov::de30213c-4dcc-4ef4-8882-28e311830cff" providerId="AD" clId="Web-{F905CC60-8497-4517-B808-8F38477B6353}" dt="2024-10-18T18:35:18.250" v="167" actId="20577"/>
          <ac:spMkLst>
            <pc:docMk/>
            <pc:sldMk cId="583038582" sldId="394"/>
            <ac:spMk id="6" creationId="{6B130655-3EAC-D293-441C-DE70665C8EBE}"/>
          </ac:spMkLst>
        </pc:spChg>
      </pc:sldChg>
    </pc:docChg>
  </pc:docChgLst>
  <pc:docChgLst>
    <pc:chgData name="Manley, Stephen (VSP)" userId="S::stephen.manley@vsp.virginia.gov::de30213c-4dcc-4ef4-8882-28e311830cff" providerId="AD" clId="Web-{47B33A18-3D47-4EF6-B347-A4C6529E8B71}"/>
    <pc:docChg chg="modSld">
      <pc:chgData name="Manley, Stephen (VSP)" userId="S::stephen.manley@vsp.virginia.gov::de30213c-4dcc-4ef4-8882-28e311830cff" providerId="AD" clId="Web-{47B33A18-3D47-4EF6-B347-A4C6529E8B71}" dt="2024-10-18T15:43:40.404" v="132"/>
      <pc:docMkLst>
        <pc:docMk/>
      </pc:docMkLst>
      <pc:sldChg chg="addSp delSp modSp mod setBg modNotes">
        <pc:chgData name="Manley, Stephen (VSP)" userId="S::stephen.manley@vsp.virginia.gov::de30213c-4dcc-4ef4-8882-28e311830cff" providerId="AD" clId="Web-{47B33A18-3D47-4EF6-B347-A4C6529E8B71}" dt="2024-10-18T15:43:40.404" v="132"/>
        <pc:sldMkLst>
          <pc:docMk/>
          <pc:sldMk cId="583018493" sldId="381"/>
        </pc:sldMkLst>
        <pc:spChg chg="mod ord">
          <ac:chgData name="Manley, Stephen (VSP)" userId="S::stephen.manley@vsp.virginia.gov::de30213c-4dcc-4ef4-8882-28e311830cff" providerId="AD" clId="Web-{47B33A18-3D47-4EF6-B347-A4C6529E8B71}" dt="2024-10-18T15:35:24.202" v="1"/>
          <ac:spMkLst>
            <pc:docMk/>
            <pc:sldMk cId="583018493" sldId="381"/>
            <ac:spMk id="2" creationId="{93B60646-8497-BB1B-F119-81A6F0586099}"/>
          </ac:spMkLst>
        </pc:spChg>
        <pc:spChg chg="del">
          <ac:chgData name="Manley, Stephen (VSP)" userId="S::stephen.manley@vsp.virginia.gov::de30213c-4dcc-4ef4-8882-28e311830cff" providerId="AD" clId="Web-{47B33A18-3D47-4EF6-B347-A4C6529E8B71}" dt="2024-10-18T15:35:16.015" v="0"/>
          <ac:spMkLst>
            <pc:docMk/>
            <pc:sldMk cId="583018493" sldId="381"/>
            <ac:spMk id="3" creationId="{F50DD489-0247-581F-1959-F90EA68DC2DA}"/>
          </ac:spMkLst>
        </pc:spChg>
        <pc:spChg chg="add del">
          <ac:chgData name="Manley, Stephen (VSP)" userId="S::stephen.manley@vsp.virginia.gov::de30213c-4dcc-4ef4-8882-28e311830cff" providerId="AD" clId="Web-{47B33A18-3D47-4EF6-B347-A4C6529E8B71}" dt="2024-10-18T15:38:07.155" v="2"/>
          <ac:spMkLst>
            <pc:docMk/>
            <pc:sldMk cId="583018493" sldId="381"/>
            <ac:spMk id="8" creationId="{5C09AE33-1EAD-A52B-82D4-CA60469A5913}"/>
          </ac:spMkLst>
        </pc:spChg>
        <pc:spChg chg="add ord">
          <ac:chgData name="Manley, Stephen (VSP)" userId="S::stephen.manley@vsp.virginia.gov::de30213c-4dcc-4ef4-8882-28e311830cff" providerId="AD" clId="Web-{47B33A18-3D47-4EF6-B347-A4C6529E8B71}" dt="2024-10-18T15:38:52.311" v="6"/>
          <ac:spMkLst>
            <pc:docMk/>
            <pc:sldMk cId="583018493" sldId="381"/>
            <ac:spMk id="11" creationId="{2B258D2B-6AC3-4B3A-A87C-FD7E6517826E}"/>
          </ac:spMkLst>
        </pc:spChg>
        <pc:spChg chg="add">
          <ac:chgData name="Manley, Stephen (VSP)" userId="S::stephen.manley@vsp.virginia.gov::de30213c-4dcc-4ef4-8882-28e311830cff" providerId="AD" clId="Web-{47B33A18-3D47-4EF6-B347-A4C6529E8B71}" dt="2024-10-18T15:35:24.202" v="1"/>
          <ac:spMkLst>
            <pc:docMk/>
            <pc:sldMk cId="583018493" sldId="381"/>
            <ac:spMk id="13" creationId="{8D55DD8B-9BF9-4B91-A22D-2D3F2AEFF189}"/>
          </ac:spMkLst>
        </pc:spChg>
        <pc:picChg chg="add mod ord">
          <ac:chgData name="Manley, Stephen (VSP)" userId="S::stephen.manley@vsp.virginia.gov::de30213c-4dcc-4ef4-8882-28e311830cff" providerId="AD" clId="Web-{47B33A18-3D47-4EF6-B347-A4C6529E8B71}" dt="2024-10-18T15:35:24.202" v="1"/>
          <ac:picMkLst>
            <pc:docMk/>
            <pc:sldMk cId="583018493" sldId="381"/>
            <ac:picMk id="4" creationId="{00996AC7-E8A9-4970-65E6-163E281CA3F9}"/>
          </ac:picMkLst>
        </pc:picChg>
        <pc:picChg chg="add mod ord">
          <ac:chgData name="Manley, Stephen (VSP)" userId="S::stephen.manley@vsp.virginia.gov::de30213c-4dcc-4ef4-8882-28e311830cff" providerId="AD" clId="Web-{47B33A18-3D47-4EF6-B347-A4C6529E8B71}" dt="2024-10-18T15:39:02.311" v="8" actId="1076"/>
          <ac:picMkLst>
            <pc:docMk/>
            <pc:sldMk cId="583018493" sldId="381"/>
            <ac:picMk id="5" creationId="{9EA82C7C-A936-8EF5-04A3-D5351B4A7C1D}"/>
          </ac:picMkLst>
        </pc:picChg>
        <pc:picChg chg="add del mod">
          <ac:chgData name="Manley, Stephen (VSP)" userId="S::stephen.manley@vsp.virginia.gov::de30213c-4dcc-4ef4-8882-28e311830cff" providerId="AD" clId="Web-{47B33A18-3D47-4EF6-B347-A4C6529E8B71}" dt="2024-10-18T15:42:16.732" v="84"/>
          <ac:picMkLst>
            <pc:docMk/>
            <pc:sldMk cId="583018493" sldId="381"/>
            <ac:picMk id="6" creationId="{E1805301-C071-5553-CFA0-25EB55C849F0}"/>
          </ac:picMkLst>
        </pc:picChg>
      </pc:sldChg>
    </pc:docChg>
  </pc:docChgLst>
  <pc:docChgLst>
    <pc:chgData name="Manley, Stephen (VSP)" userId="S::stephen.manley@vsp.virginia.gov::de30213c-4dcc-4ef4-8882-28e311830cff" providerId="AD" clId="Web-{4E3DFF15-3BBD-4C5C-8349-6D1CE7C9F964}"/>
    <pc:docChg chg="addSld modSld">
      <pc:chgData name="Manley, Stephen (VSP)" userId="S::stephen.manley@vsp.virginia.gov::de30213c-4dcc-4ef4-8882-28e311830cff" providerId="AD" clId="Web-{4E3DFF15-3BBD-4C5C-8349-6D1CE7C9F964}" dt="2024-10-18T18:05:39.054" v="68"/>
      <pc:docMkLst>
        <pc:docMk/>
      </pc:docMkLst>
      <pc:sldChg chg="modSp modNotes">
        <pc:chgData name="Manley, Stephen (VSP)" userId="S::stephen.manley@vsp.virginia.gov::de30213c-4dcc-4ef4-8882-28e311830cff" providerId="AD" clId="Web-{4E3DFF15-3BBD-4C5C-8349-6D1CE7C9F964}" dt="2024-10-18T18:05:02.788" v="65"/>
        <pc:sldMkLst>
          <pc:docMk/>
          <pc:sldMk cId="1859431484" sldId="382"/>
        </pc:sldMkLst>
        <pc:spChg chg="mod">
          <ac:chgData name="Manley, Stephen (VSP)" userId="S::stephen.manley@vsp.virginia.gov::de30213c-4dcc-4ef4-8882-28e311830cff" providerId="AD" clId="Web-{4E3DFF15-3BBD-4C5C-8349-6D1CE7C9F964}" dt="2024-10-18T18:04:18.083" v="61" actId="14100"/>
          <ac:spMkLst>
            <pc:docMk/>
            <pc:sldMk cId="1859431484" sldId="382"/>
            <ac:spMk id="17" creationId="{37AF4CCE-17EF-CCF1-58CE-20C0783AF9C9}"/>
          </ac:spMkLst>
        </pc:spChg>
      </pc:sldChg>
      <pc:sldChg chg="new">
        <pc:chgData name="Manley, Stephen (VSP)" userId="S::stephen.manley@vsp.virginia.gov::de30213c-4dcc-4ef4-8882-28e311830cff" providerId="AD" clId="Web-{4E3DFF15-3BBD-4C5C-8349-6D1CE7C9F964}" dt="2024-10-18T18:05:38.445" v="66"/>
        <pc:sldMkLst>
          <pc:docMk/>
          <pc:sldMk cId="2052631801" sldId="385"/>
        </pc:sldMkLst>
      </pc:sldChg>
      <pc:sldChg chg="new">
        <pc:chgData name="Manley, Stephen (VSP)" userId="S::stephen.manley@vsp.virginia.gov::de30213c-4dcc-4ef4-8882-28e311830cff" providerId="AD" clId="Web-{4E3DFF15-3BBD-4C5C-8349-6D1CE7C9F964}" dt="2024-10-18T18:05:38.851" v="67"/>
        <pc:sldMkLst>
          <pc:docMk/>
          <pc:sldMk cId="2208003431" sldId="386"/>
        </pc:sldMkLst>
      </pc:sldChg>
      <pc:sldChg chg="new">
        <pc:chgData name="Manley, Stephen (VSP)" userId="S::stephen.manley@vsp.virginia.gov::de30213c-4dcc-4ef4-8882-28e311830cff" providerId="AD" clId="Web-{4E3DFF15-3BBD-4C5C-8349-6D1CE7C9F964}" dt="2024-10-18T18:05:39.054" v="68"/>
        <pc:sldMkLst>
          <pc:docMk/>
          <pc:sldMk cId="3223865739" sldId="387"/>
        </pc:sldMkLst>
      </pc:sldChg>
    </pc:docChg>
  </pc:docChgLst>
  <pc:docChgLst>
    <pc:chgData name="Manley, Stephen (VSP)" userId="S::stephen.manley@vsp.virginia.gov::de30213c-4dcc-4ef4-8882-28e311830cff" providerId="AD" clId="Web-{7F60A038-9DD0-4697-B31B-0345EA3B56EC}"/>
    <pc:docChg chg="modSld">
      <pc:chgData name="Manley, Stephen (VSP)" userId="S::stephen.manley@vsp.virginia.gov::de30213c-4dcc-4ef4-8882-28e311830cff" providerId="AD" clId="Web-{7F60A038-9DD0-4697-B31B-0345EA3B56EC}" dt="2024-10-03T14:16:42.604" v="41"/>
      <pc:docMkLst>
        <pc:docMk/>
      </pc:docMkLst>
      <pc:sldChg chg="modSp">
        <pc:chgData name="Manley, Stephen (VSP)" userId="S::stephen.manley@vsp.virginia.gov::de30213c-4dcc-4ef4-8882-28e311830cff" providerId="AD" clId="Web-{7F60A038-9DD0-4697-B31B-0345EA3B56EC}" dt="2024-10-03T14:16:42.604" v="41"/>
        <pc:sldMkLst>
          <pc:docMk/>
          <pc:sldMk cId="0" sldId="260"/>
        </pc:sldMkLst>
        <pc:graphicFrameChg chg="mod modGraphic">
          <ac:chgData name="Manley, Stephen (VSP)" userId="S::stephen.manley@vsp.virginia.gov::de30213c-4dcc-4ef4-8882-28e311830cff" providerId="AD" clId="Web-{7F60A038-9DD0-4697-B31B-0345EA3B56EC}" dt="2024-10-03T14:16:42.604" v="41"/>
          <ac:graphicFrameMkLst>
            <pc:docMk/>
            <pc:sldMk cId="0" sldId="260"/>
            <ac:graphicFrameMk id="172" creationId="{00000000-0000-0000-0000-000000000000}"/>
          </ac:graphicFrameMkLst>
        </pc:graphicFrameChg>
      </pc:sldChg>
    </pc:docChg>
  </pc:docChgLst>
  <pc:docChgLst>
    <pc:chgData name="Manley, Stephen (VSP)" userId="S::stephen.manley@vsp.virginia.gov::de30213c-4dcc-4ef4-8882-28e311830cff" providerId="AD" clId="Web-{8EC04904-4817-4F6A-9053-5FC26AFEDB5C}"/>
    <pc:docChg chg="modSld">
      <pc:chgData name="Manley, Stephen (VSP)" userId="S::stephen.manley@vsp.virginia.gov::de30213c-4dcc-4ef4-8882-28e311830cff" providerId="AD" clId="Web-{8EC04904-4817-4F6A-9053-5FC26AFEDB5C}" dt="2024-10-18T13:12:38.836" v="9"/>
      <pc:docMkLst>
        <pc:docMk/>
      </pc:docMkLst>
      <pc:sldChg chg="delSp">
        <pc:chgData name="Manley, Stephen (VSP)" userId="S::stephen.manley@vsp.virginia.gov::de30213c-4dcc-4ef4-8882-28e311830cff" providerId="AD" clId="Web-{8EC04904-4817-4F6A-9053-5FC26AFEDB5C}" dt="2024-10-18T13:01:23.578" v="0"/>
        <pc:sldMkLst>
          <pc:docMk/>
          <pc:sldMk cId="0" sldId="272"/>
        </pc:sldMkLst>
        <pc:picChg chg="del">
          <ac:chgData name="Manley, Stephen (VSP)" userId="S::stephen.manley@vsp.virginia.gov::de30213c-4dcc-4ef4-8882-28e311830cff" providerId="AD" clId="Web-{8EC04904-4817-4F6A-9053-5FC26AFEDB5C}" dt="2024-10-18T13:01:23.578" v="0"/>
          <ac:picMkLst>
            <pc:docMk/>
            <pc:sldMk cId="0" sldId="272"/>
            <ac:picMk id="3" creationId="{D2A43480-D28E-37A8-D2F7-9C0B7D0C4776}"/>
          </ac:picMkLst>
        </pc:picChg>
      </pc:sldChg>
      <pc:sldChg chg="addSp delSp modSp mod setBg setClrOvrMap">
        <pc:chgData name="Manley, Stephen (VSP)" userId="S::stephen.manley@vsp.virginia.gov::de30213c-4dcc-4ef4-8882-28e311830cff" providerId="AD" clId="Web-{8EC04904-4817-4F6A-9053-5FC26AFEDB5C}" dt="2024-10-18T13:12:38.836" v="9"/>
        <pc:sldMkLst>
          <pc:docMk/>
          <pc:sldMk cId="1859431484" sldId="382"/>
        </pc:sldMkLst>
        <pc:spChg chg="mod">
          <ac:chgData name="Manley, Stephen (VSP)" userId="S::stephen.manley@vsp.virginia.gov::de30213c-4dcc-4ef4-8882-28e311830cff" providerId="AD" clId="Web-{8EC04904-4817-4F6A-9053-5FC26AFEDB5C}" dt="2024-10-18T13:12:38.836" v="9"/>
          <ac:spMkLst>
            <pc:docMk/>
            <pc:sldMk cId="1859431484" sldId="382"/>
            <ac:spMk id="2" creationId="{FE137A65-424E-9A7B-0415-2710DED3C909}"/>
          </ac:spMkLst>
        </pc:spChg>
        <pc:spChg chg="del">
          <ac:chgData name="Manley, Stephen (VSP)" userId="S::stephen.manley@vsp.virginia.gov::de30213c-4dcc-4ef4-8882-28e311830cff" providerId="AD" clId="Web-{8EC04904-4817-4F6A-9053-5FC26AFEDB5C}" dt="2024-10-18T13:10:58.180" v="1"/>
          <ac:spMkLst>
            <pc:docMk/>
            <pc:sldMk cId="1859431484" sldId="382"/>
            <ac:spMk id="3" creationId="{8BF25762-3C34-67FB-D8E7-D7D98770D156}"/>
          </ac:spMkLst>
        </pc:spChg>
        <pc:spChg chg="add del">
          <ac:chgData name="Manley, Stephen (VSP)" userId="S::stephen.manley@vsp.virginia.gov::de30213c-4dcc-4ef4-8882-28e311830cff" providerId="AD" clId="Web-{8EC04904-4817-4F6A-9053-5FC26AFEDB5C}" dt="2024-10-18T13:11:22.290" v="3"/>
          <ac:spMkLst>
            <pc:docMk/>
            <pc:sldMk cId="1859431484" sldId="382"/>
            <ac:spMk id="8" creationId="{C5E93DF8-57C6-69CF-47EF-BC9152F0BD7A}"/>
          </ac:spMkLst>
        </pc:spChg>
        <pc:spChg chg="add del">
          <ac:chgData name="Manley, Stephen (VSP)" userId="S::stephen.manley@vsp.virginia.gov::de30213c-4dcc-4ef4-8882-28e311830cff" providerId="AD" clId="Web-{8EC04904-4817-4F6A-9053-5FC26AFEDB5C}" dt="2024-10-18T13:11:27.352" v="5"/>
          <ac:spMkLst>
            <pc:docMk/>
            <pc:sldMk cId="1859431484" sldId="382"/>
            <ac:spMk id="10" creationId="{E09B8CC9-AF9C-7C82-58DB-C3EF44C5CD98}"/>
          </ac:spMkLst>
        </pc:spChg>
        <pc:spChg chg="add del">
          <ac:chgData name="Manley, Stephen (VSP)" userId="S::stephen.manley@vsp.virginia.gov::de30213c-4dcc-4ef4-8882-28e311830cff" providerId="AD" clId="Web-{8EC04904-4817-4F6A-9053-5FC26AFEDB5C}" dt="2024-10-18T13:11:27.352" v="5"/>
          <ac:spMkLst>
            <pc:docMk/>
            <pc:sldMk cId="1859431484" sldId="382"/>
            <ac:spMk id="11" creationId="{E491B121-12B5-4977-A064-636AB0B9B0BD}"/>
          </ac:spMkLst>
        </pc:spChg>
        <pc:spChg chg="add del">
          <ac:chgData name="Manley, Stephen (VSP)" userId="S::stephen.manley@vsp.virginia.gov::de30213c-4dcc-4ef4-8882-28e311830cff" providerId="AD" clId="Web-{8EC04904-4817-4F6A-9053-5FC26AFEDB5C}" dt="2024-10-18T13:11:27.352" v="5"/>
          <ac:spMkLst>
            <pc:docMk/>
            <pc:sldMk cId="1859431484" sldId="382"/>
            <ac:spMk id="13" creationId="{2ED05F70-AB3E-4472-B26B-EFE6A5A59BC8}"/>
          </ac:spMkLst>
        </pc:spChg>
        <pc:spChg chg="add del">
          <ac:chgData name="Manley, Stephen (VSP)" userId="S::stephen.manley@vsp.virginia.gov::de30213c-4dcc-4ef4-8882-28e311830cff" providerId="AD" clId="Web-{8EC04904-4817-4F6A-9053-5FC26AFEDB5C}" dt="2024-10-18T13:11:27.352" v="5"/>
          <ac:spMkLst>
            <pc:docMk/>
            <pc:sldMk cId="1859431484" sldId="382"/>
            <ac:spMk id="15" creationId="{21F6BE39-9E37-45F0-B10C-92305CFB7C77}"/>
          </ac:spMkLst>
        </pc:spChg>
        <pc:spChg chg="add mod">
          <ac:chgData name="Manley, Stephen (VSP)" userId="S::stephen.manley@vsp.virginia.gov::de30213c-4dcc-4ef4-8882-28e311830cff" providerId="AD" clId="Web-{8EC04904-4817-4F6A-9053-5FC26AFEDB5C}" dt="2024-10-18T13:12:38.836" v="9"/>
          <ac:spMkLst>
            <pc:docMk/>
            <pc:sldMk cId="1859431484" sldId="382"/>
            <ac:spMk id="17" creationId="{37AF4CCE-17EF-CCF1-58CE-20C0783AF9C9}"/>
          </ac:spMkLst>
        </pc:spChg>
        <pc:spChg chg="add">
          <ac:chgData name="Manley, Stephen (VSP)" userId="S::stephen.manley@vsp.virginia.gov::de30213c-4dcc-4ef4-8882-28e311830cff" providerId="AD" clId="Web-{8EC04904-4817-4F6A-9053-5FC26AFEDB5C}" dt="2024-10-18T13:12:38.836" v="9"/>
          <ac:spMkLst>
            <pc:docMk/>
            <pc:sldMk cId="1859431484" sldId="382"/>
            <ac:spMk id="22" creationId="{37B5A23F-7276-435D-91DA-09104D77774D}"/>
          </ac:spMkLst>
        </pc:spChg>
        <pc:spChg chg="add">
          <ac:chgData name="Manley, Stephen (VSP)" userId="S::stephen.manley@vsp.virginia.gov::de30213c-4dcc-4ef4-8882-28e311830cff" providerId="AD" clId="Web-{8EC04904-4817-4F6A-9053-5FC26AFEDB5C}" dt="2024-10-18T13:12:38.836" v="9"/>
          <ac:spMkLst>
            <pc:docMk/>
            <pc:sldMk cId="1859431484" sldId="382"/>
            <ac:spMk id="24" creationId="{2F3ECD7F-BF61-4CB1-AA15-464BB771E778}"/>
          </ac:spMkLst>
        </pc:spChg>
        <pc:spChg chg="add">
          <ac:chgData name="Manley, Stephen (VSP)" userId="S::stephen.manley@vsp.virginia.gov::de30213c-4dcc-4ef4-8882-28e311830cff" providerId="AD" clId="Web-{8EC04904-4817-4F6A-9053-5FC26AFEDB5C}" dt="2024-10-18T13:12:38.836" v="9"/>
          <ac:spMkLst>
            <pc:docMk/>
            <pc:sldMk cId="1859431484" sldId="382"/>
            <ac:spMk id="26" creationId="{966F1B29-3A08-4DB7-9F92-4C09B3BCFF14}"/>
          </ac:spMkLst>
        </pc:spChg>
        <pc:spChg chg="add">
          <ac:chgData name="Manley, Stephen (VSP)" userId="S::stephen.manley@vsp.virginia.gov::de30213c-4dcc-4ef4-8882-28e311830cff" providerId="AD" clId="Web-{8EC04904-4817-4F6A-9053-5FC26AFEDB5C}" dt="2024-10-18T13:12:38.836" v="9"/>
          <ac:spMkLst>
            <pc:docMk/>
            <pc:sldMk cId="1859431484" sldId="382"/>
            <ac:spMk id="28" creationId="{44A5AAD1-9616-4E1C-B3AC-E5497A6A3C2A}"/>
          </ac:spMkLst>
        </pc:spChg>
        <pc:picChg chg="add mod ord">
          <ac:chgData name="Manley, Stephen (VSP)" userId="S::stephen.manley@vsp.virginia.gov::de30213c-4dcc-4ef4-8882-28e311830cff" providerId="AD" clId="Web-{8EC04904-4817-4F6A-9053-5FC26AFEDB5C}" dt="2024-10-18T13:12:38.836" v="9"/>
          <ac:picMkLst>
            <pc:docMk/>
            <pc:sldMk cId="1859431484" sldId="382"/>
            <ac:picMk id="4" creationId="{695F6129-8E33-28D1-04F3-C97492340DBE}"/>
          </ac:picMkLst>
        </pc:picChg>
      </pc:sldChg>
      <pc:sldChg chg="addSp delSp modSp mod setBg setClrOvrMap">
        <pc:chgData name="Manley, Stephen (VSP)" userId="S::stephen.manley@vsp.virginia.gov::de30213c-4dcc-4ef4-8882-28e311830cff" providerId="AD" clId="Web-{8EC04904-4817-4F6A-9053-5FC26AFEDB5C}" dt="2024-10-18T13:12:30.851" v="8"/>
        <pc:sldMkLst>
          <pc:docMk/>
          <pc:sldMk cId="1861525517" sldId="383"/>
        </pc:sldMkLst>
        <pc:spChg chg="mod">
          <ac:chgData name="Manley, Stephen (VSP)" userId="S::stephen.manley@vsp.virginia.gov::de30213c-4dcc-4ef4-8882-28e311830cff" providerId="AD" clId="Web-{8EC04904-4817-4F6A-9053-5FC26AFEDB5C}" dt="2024-10-18T13:12:30.851" v="8"/>
          <ac:spMkLst>
            <pc:docMk/>
            <pc:sldMk cId="1861525517" sldId="383"/>
            <ac:spMk id="2" creationId="{DB259AD9-95D6-42DF-CFA8-7265077343E9}"/>
          </ac:spMkLst>
        </pc:spChg>
        <pc:spChg chg="del">
          <ac:chgData name="Manley, Stephen (VSP)" userId="S::stephen.manley@vsp.virginia.gov::de30213c-4dcc-4ef4-8882-28e311830cff" providerId="AD" clId="Web-{8EC04904-4817-4F6A-9053-5FC26AFEDB5C}" dt="2024-10-18T13:12:01.070" v="7"/>
          <ac:spMkLst>
            <pc:docMk/>
            <pc:sldMk cId="1861525517" sldId="383"/>
            <ac:spMk id="3" creationId="{1F7D5527-9D24-E2F7-2B9B-45F7666728A2}"/>
          </ac:spMkLst>
        </pc:spChg>
        <pc:spChg chg="add">
          <ac:chgData name="Manley, Stephen (VSP)" userId="S::stephen.manley@vsp.virginia.gov::de30213c-4dcc-4ef4-8882-28e311830cff" providerId="AD" clId="Web-{8EC04904-4817-4F6A-9053-5FC26AFEDB5C}" dt="2024-10-18T13:12:30.851" v="8"/>
          <ac:spMkLst>
            <pc:docMk/>
            <pc:sldMk cId="1861525517" sldId="383"/>
            <ac:spMk id="8" creationId="{8A4C20B5-1947-A7A8-20BB-EE44F962A526}"/>
          </ac:spMkLst>
        </pc:spChg>
        <pc:spChg chg="add">
          <ac:chgData name="Manley, Stephen (VSP)" userId="S::stephen.manley@vsp.virginia.gov::de30213c-4dcc-4ef4-8882-28e311830cff" providerId="AD" clId="Web-{8EC04904-4817-4F6A-9053-5FC26AFEDB5C}" dt="2024-10-18T13:12:30.851" v="8"/>
          <ac:spMkLst>
            <pc:docMk/>
            <pc:sldMk cId="1861525517" sldId="383"/>
            <ac:spMk id="11" creationId="{37B5A23F-7276-435D-91DA-09104D77774D}"/>
          </ac:spMkLst>
        </pc:spChg>
        <pc:spChg chg="add">
          <ac:chgData name="Manley, Stephen (VSP)" userId="S::stephen.manley@vsp.virginia.gov::de30213c-4dcc-4ef4-8882-28e311830cff" providerId="AD" clId="Web-{8EC04904-4817-4F6A-9053-5FC26AFEDB5C}" dt="2024-10-18T13:12:30.851" v="8"/>
          <ac:spMkLst>
            <pc:docMk/>
            <pc:sldMk cId="1861525517" sldId="383"/>
            <ac:spMk id="13" creationId="{2F3ECD7F-BF61-4CB1-AA15-464BB771E778}"/>
          </ac:spMkLst>
        </pc:spChg>
        <pc:spChg chg="add">
          <ac:chgData name="Manley, Stephen (VSP)" userId="S::stephen.manley@vsp.virginia.gov::de30213c-4dcc-4ef4-8882-28e311830cff" providerId="AD" clId="Web-{8EC04904-4817-4F6A-9053-5FC26AFEDB5C}" dt="2024-10-18T13:12:30.851" v="8"/>
          <ac:spMkLst>
            <pc:docMk/>
            <pc:sldMk cId="1861525517" sldId="383"/>
            <ac:spMk id="15" creationId="{966F1B29-3A08-4DB7-9F92-4C09B3BCFF14}"/>
          </ac:spMkLst>
        </pc:spChg>
        <pc:spChg chg="add">
          <ac:chgData name="Manley, Stephen (VSP)" userId="S::stephen.manley@vsp.virginia.gov::de30213c-4dcc-4ef4-8882-28e311830cff" providerId="AD" clId="Web-{8EC04904-4817-4F6A-9053-5FC26AFEDB5C}" dt="2024-10-18T13:12:30.851" v="8"/>
          <ac:spMkLst>
            <pc:docMk/>
            <pc:sldMk cId="1861525517" sldId="383"/>
            <ac:spMk id="17" creationId="{44A5AAD1-9616-4E1C-B3AC-E5497A6A3C2A}"/>
          </ac:spMkLst>
        </pc:spChg>
        <pc:picChg chg="add mod ord">
          <ac:chgData name="Manley, Stephen (VSP)" userId="S::stephen.manley@vsp.virginia.gov::de30213c-4dcc-4ef4-8882-28e311830cff" providerId="AD" clId="Web-{8EC04904-4817-4F6A-9053-5FC26AFEDB5C}" dt="2024-10-18T13:12:30.851" v="8"/>
          <ac:picMkLst>
            <pc:docMk/>
            <pc:sldMk cId="1861525517" sldId="383"/>
            <ac:picMk id="4" creationId="{2B412EA5-454B-5FC6-5694-A93556D9AAB4}"/>
          </ac:picMkLst>
        </pc:picChg>
      </pc:sldChg>
    </pc:docChg>
  </pc:docChgLst>
  <pc:docChgLst>
    <pc:chgData name="Manley, Stephen (VSP)" userId="de30213c-4dcc-4ef4-8882-28e311830cff" providerId="ADAL" clId="{92B9F5CC-6AEF-4668-8323-967815A204E5}"/>
    <pc:docChg chg="undo redo custSel addSld delSld modSld sldOrd">
      <pc:chgData name="Manley, Stephen (VSP)" userId="de30213c-4dcc-4ef4-8882-28e311830cff" providerId="ADAL" clId="{92B9F5CC-6AEF-4668-8323-967815A204E5}" dt="2024-10-31T18:58:06.966" v="11605" actId="20577"/>
      <pc:docMkLst>
        <pc:docMk/>
      </pc:docMkLst>
      <pc:sldChg chg="modNotesTx">
        <pc:chgData name="Manley, Stephen (VSP)" userId="de30213c-4dcc-4ef4-8882-28e311830cff" providerId="ADAL" clId="{92B9F5CC-6AEF-4668-8323-967815A204E5}" dt="2024-10-28T19:52:44.218" v="381" actId="6549"/>
        <pc:sldMkLst>
          <pc:docMk/>
          <pc:sldMk cId="3344126476" sldId="269"/>
        </pc:sldMkLst>
      </pc:sldChg>
      <pc:sldChg chg="modNotesTx">
        <pc:chgData name="Manley, Stephen (VSP)" userId="de30213c-4dcc-4ef4-8882-28e311830cff" providerId="ADAL" clId="{92B9F5CC-6AEF-4668-8323-967815A204E5}" dt="2024-10-29T17:17:05.375" v="1232" actId="20577"/>
        <pc:sldMkLst>
          <pc:docMk/>
          <pc:sldMk cId="4160974145" sldId="270"/>
        </pc:sldMkLst>
      </pc:sldChg>
      <pc:sldChg chg="addSp modSp mod modAnim">
        <pc:chgData name="Manley, Stephen (VSP)" userId="de30213c-4dcc-4ef4-8882-28e311830cff" providerId="ADAL" clId="{92B9F5CC-6AEF-4668-8323-967815A204E5}" dt="2024-10-28T19:50:07.959" v="187" actId="1035"/>
        <pc:sldMkLst>
          <pc:docMk/>
          <pc:sldMk cId="0" sldId="272"/>
        </pc:sldMkLst>
        <pc:picChg chg="add mod">
          <ac:chgData name="Manley, Stephen (VSP)" userId="de30213c-4dcc-4ef4-8882-28e311830cff" providerId="ADAL" clId="{92B9F5CC-6AEF-4668-8323-967815A204E5}" dt="2024-10-28T19:50:07.959" v="187" actId="1035"/>
          <ac:picMkLst>
            <pc:docMk/>
            <pc:sldMk cId="0" sldId="272"/>
            <ac:picMk id="2" creationId="{EFEBBB61-F626-0C38-6411-A9A75FC71EED}"/>
          </ac:picMkLst>
        </pc:picChg>
      </pc:sldChg>
      <pc:sldChg chg="modNotesTx">
        <pc:chgData name="Manley, Stephen (VSP)" userId="de30213c-4dcc-4ef4-8882-28e311830cff" providerId="ADAL" clId="{92B9F5CC-6AEF-4668-8323-967815A204E5}" dt="2024-10-29T18:33:18.013" v="7959" actId="20577"/>
        <pc:sldMkLst>
          <pc:docMk/>
          <pc:sldMk cId="0" sldId="293"/>
        </pc:sldMkLst>
      </pc:sldChg>
      <pc:sldChg chg="modSp mod">
        <pc:chgData name="Manley, Stephen (VSP)" userId="de30213c-4dcc-4ef4-8882-28e311830cff" providerId="ADAL" clId="{92B9F5CC-6AEF-4668-8323-967815A204E5}" dt="2024-10-29T19:25:17.004" v="8015" actId="20577"/>
        <pc:sldMkLst>
          <pc:docMk/>
          <pc:sldMk cId="0" sldId="294"/>
        </pc:sldMkLst>
        <pc:spChg chg="mod">
          <ac:chgData name="Manley, Stephen (VSP)" userId="de30213c-4dcc-4ef4-8882-28e311830cff" providerId="ADAL" clId="{92B9F5CC-6AEF-4668-8323-967815A204E5}" dt="2024-10-29T19:25:17.004" v="8015" actId="20577"/>
          <ac:spMkLst>
            <pc:docMk/>
            <pc:sldMk cId="0" sldId="294"/>
            <ac:spMk id="447" creationId="{00000000-0000-0000-0000-000000000000}"/>
          </ac:spMkLst>
        </pc:spChg>
      </pc:sldChg>
      <pc:sldChg chg="del">
        <pc:chgData name="Manley, Stephen (VSP)" userId="de30213c-4dcc-4ef4-8882-28e311830cff" providerId="ADAL" clId="{92B9F5CC-6AEF-4668-8323-967815A204E5}" dt="2024-10-28T20:34:03.867" v="1070" actId="47"/>
        <pc:sldMkLst>
          <pc:docMk/>
          <pc:sldMk cId="3906572327" sldId="334"/>
        </pc:sldMkLst>
      </pc:sldChg>
      <pc:sldChg chg="del">
        <pc:chgData name="Manley, Stephen (VSP)" userId="de30213c-4dcc-4ef4-8882-28e311830cff" providerId="ADAL" clId="{92B9F5CC-6AEF-4668-8323-967815A204E5}" dt="2024-10-29T17:13:17.226" v="1196" actId="47"/>
        <pc:sldMkLst>
          <pc:docMk/>
          <pc:sldMk cId="1291713417" sldId="377"/>
        </pc:sldMkLst>
      </pc:sldChg>
      <pc:sldChg chg="modNotesTx">
        <pc:chgData name="Manley, Stephen (VSP)" userId="de30213c-4dcc-4ef4-8882-28e311830cff" providerId="ADAL" clId="{92B9F5CC-6AEF-4668-8323-967815A204E5}" dt="2024-10-31T18:10:56.087" v="8087" actId="20577"/>
        <pc:sldMkLst>
          <pc:docMk/>
          <pc:sldMk cId="1203249029" sldId="380"/>
        </pc:sldMkLst>
      </pc:sldChg>
      <pc:sldChg chg="addSp modSp mod">
        <pc:chgData name="Manley, Stephen (VSP)" userId="de30213c-4dcc-4ef4-8882-28e311830cff" providerId="ADAL" clId="{92B9F5CC-6AEF-4668-8323-967815A204E5}" dt="2024-10-28T20:36:46.655" v="1191" actId="255"/>
        <pc:sldMkLst>
          <pc:docMk/>
          <pc:sldMk cId="583018493" sldId="381"/>
        </pc:sldMkLst>
        <pc:spChg chg="mod">
          <ac:chgData name="Manley, Stephen (VSP)" userId="de30213c-4dcc-4ef4-8882-28e311830cff" providerId="ADAL" clId="{92B9F5CC-6AEF-4668-8323-967815A204E5}" dt="2024-10-28T20:36:46.655" v="1191" actId="255"/>
          <ac:spMkLst>
            <pc:docMk/>
            <pc:sldMk cId="583018493" sldId="381"/>
            <ac:spMk id="2" creationId="{93B60646-8497-BB1B-F119-81A6F0586099}"/>
          </ac:spMkLst>
        </pc:spChg>
        <pc:spChg chg="add mod">
          <ac:chgData name="Manley, Stephen (VSP)" userId="de30213c-4dcc-4ef4-8882-28e311830cff" providerId="ADAL" clId="{92B9F5CC-6AEF-4668-8323-967815A204E5}" dt="2024-10-28T20:35:51.264" v="1163" actId="20577"/>
          <ac:spMkLst>
            <pc:docMk/>
            <pc:sldMk cId="583018493" sldId="381"/>
            <ac:spMk id="3" creationId="{BB8FE027-0CAE-198F-74E7-A3FFF8C04024}"/>
          </ac:spMkLst>
        </pc:spChg>
        <pc:picChg chg="mod modCrop">
          <ac:chgData name="Manley, Stephen (VSP)" userId="de30213c-4dcc-4ef4-8882-28e311830cff" providerId="ADAL" clId="{92B9F5CC-6AEF-4668-8323-967815A204E5}" dt="2024-10-28T20:36:00.992" v="1185" actId="1037"/>
          <ac:picMkLst>
            <pc:docMk/>
            <pc:sldMk cId="583018493" sldId="381"/>
            <ac:picMk id="5" creationId="{9EA82C7C-A936-8EF5-04A3-D5351B4A7C1D}"/>
          </ac:picMkLst>
        </pc:picChg>
      </pc:sldChg>
      <pc:sldChg chg="addSp modSp mod">
        <pc:chgData name="Manley, Stephen (VSP)" userId="de30213c-4dcc-4ef4-8882-28e311830cff" providerId="ADAL" clId="{92B9F5CC-6AEF-4668-8323-967815A204E5}" dt="2024-10-28T20:31:38.295" v="1002" actId="1037"/>
        <pc:sldMkLst>
          <pc:docMk/>
          <pc:sldMk cId="1859431484" sldId="382"/>
        </pc:sldMkLst>
        <pc:spChg chg="add mod">
          <ac:chgData name="Manley, Stephen (VSP)" userId="de30213c-4dcc-4ef4-8882-28e311830cff" providerId="ADAL" clId="{92B9F5CC-6AEF-4668-8323-967815A204E5}" dt="2024-10-28T20:31:38.295" v="1002" actId="1037"/>
          <ac:spMkLst>
            <pc:docMk/>
            <pc:sldMk cId="1859431484" sldId="382"/>
            <ac:spMk id="3" creationId="{8390A38E-416B-1122-D333-7F3AFCF22741}"/>
          </ac:spMkLst>
        </pc:spChg>
      </pc:sldChg>
      <pc:sldChg chg="addSp modSp mod">
        <pc:chgData name="Manley, Stephen (VSP)" userId="de30213c-4dcc-4ef4-8882-28e311830cff" providerId="ADAL" clId="{92B9F5CC-6AEF-4668-8323-967815A204E5}" dt="2024-10-28T20:33:42.469" v="1068" actId="121"/>
        <pc:sldMkLst>
          <pc:docMk/>
          <pc:sldMk cId="1861525517" sldId="383"/>
        </pc:sldMkLst>
        <pc:spChg chg="add mod">
          <ac:chgData name="Manley, Stephen (VSP)" userId="de30213c-4dcc-4ef4-8882-28e311830cff" providerId="ADAL" clId="{92B9F5CC-6AEF-4668-8323-967815A204E5}" dt="2024-10-28T20:33:42.469" v="1068" actId="121"/>
          <ac:spMkLst>
            <pc:docMk/>
            <pc:sldMk cId="1861525517" sldId="383"/>
            <ac:spMk id="3" creationId="{29C48B52-3DD7-034E-A050-3F3D9F8BF56E}"/>
          </ac:spMkLst>
        </pc:spChg>
      </pc:sldChg>
      <pc:sldChg chg="addSp modSp mod modNotesTx">
        <pc:chgData name="Manley, Stephen (VSP)" userId="de30213c-4dcc-4ef4-8882-28e311830cff" providerId="ADAL" clId="{92B9F5CC-6AEF-4668-8323-967815A204E5}" dt="2024-10-29T18:32:27.521" v="7927" actId="14100"/>
        <pc:sldMkLst>
          <pc:docMk/>
          <pc:sldMk cId="1498975519" sldId="384"/>
        </pc:sldMkLst>
        <pc:spChg chg="mod">
          <ac:chgData name="Manley, Stephen (VSP)" userId="de30213c-4dcc-4ef4-8882-28e311830cff" providerId="ADAL" clId="{92B9F5CC-6AEF-4668-8323-967815A204E5}" dt="2024-10-29T18:32:27.521" v="7927" actId="14100"/>
          <ac:spMkLst>
            <pc:docMk/>
            <pc:sldMk cId="1498975519" sldId="384"/>
            <ac:spMk id="2" creationId="{148CBEE5-07B8-253A-FA4B-E11DA5D31766}"/>
          </ac:spMkLst>
        </pc:spChg>
        <pc:spChg chg="mod">
          <ac:chgData name="Manley, Stephen (VSP)" userId="de30213c-4dcc-4ef4-8882-28e311830cff" providerId="ADAL" clId="{92B9F5CC-6AEF-4668-8323-967815A204E5}" dt="2024-10-29T18:31:17.455" v="7919" actId="14100"/>
          <ac:spMkLst>
            <pc:docMk/>
            <pc:sldMk cId="1498975519" sldId="384"/>
            <ac:spMk id="3" creationId="{F0ECA549-B0DE-911E-809D-7524EA07B31B}"/>
          </ac:spMkLst>
        </pc:spChg>
        <pc:spChg chg="add mod">
          <ac:chgData name="Manley, Stephen (VSP)" userId="de30213c-4dcc-4ef4-8882-28e311830cff" providerId="ADAL" clId="{92B9F5CC-6AEF-4668-8323-967815A204E5}" dt="2024-10-29T18:31:48.337" v="7925" actId="207"/>
          <ac:spMkLst>
            <pc:docMk/>
            <pc:sldMk cId="1498975519" sldId="384"/>
            <ac:spMk id="4" creationId="{522BE4AA-B194-2826-E1F1-262EA003AF6A}"/>
          </ac:spMkLst>
        </pc:spChg>
      </pc:sldChg>
      <pc:sldChg chg="addSp modSp mod modAnim modNotesTx">
        <pc:chgData name="Manley, Stephen (VSP)" userId="de30213c-4dcc-4ef4-8882-28e311830cff" providerId="ADAL" clId="{92B9F5CC-6AEF-4668-8323-967815A204E5}" dt="2024-10-31T18:41:19.110" v="9814" actId="20577"/>
        <pc:sldMkLst>
          <pc:docMk/>
          <pc:sldMk cId="2052631801" sldId="385"/>
        </pc:sldMkLst>
        <pc:spChg chg="add mod">
          <ac:chgData name="Manley, Stephen (VSP)" userId="de30213c-4dcc-4ef4-8882-28e311830cff" providerId="ADAL" clId="{92B9F5CC-6AEF-4668-8323-967815A204E5}" dt="2024-10-29T17:20:18.320" v="1354" actId="1036"/>
          <ac:spMkLst>
            <pc:docMk/>
            <pc:sldMk cId="2052631801" sldId="385"/>
            <ac:spMk id="2" creationId="{F4F18553-75DB-9F79-5C17-67E3B1FE45DD}"/>
          </ac:spMkLst>
        </pc:spChg>
        <pc:picChg chg="add mod">
          <ac:chgData name="Manley, Stephen (VSP)" userId="de30213c-4dcc-4ef4-8882-28e311830cff" providerId="ADAL" clId="{92B9F5CC-6AEF-4668-8323-967815A204E5}" dt="2024-10-28T20:26:13.927" v="915" actId="1076"/>
          <ac:picMkLst>
            <pc:docMk/>
            <pc:sldMk cId="2052631801" sldId="385"/>
            <ac:picMk id="2050" creationId="{4C404FF1-37D0-2505-78D5-E7E4763C8B53}"/>
          </ac:picMkLst>
        </pc:picChg>
      </pc:sldChg>
      <pc:sldChg chg="addSp delSp modSp mod setBg delAnim modAnim modNotesTx">
        <pc:chgData name="Manley, Stephen (VSP)" userId="de30213c-4dcc-4ef4-8882-28e311830cff" providerId="ADAL" clId="{92B9F5CC-6AEF-4668-8323-967815A204E5}" dt="2024-10-31T18:58:06.966" v="11605" actId="20577"/>
        <pc:sldMkLst>
          <pc:docMk/>
          <pc:sldMk cId="2208003431" sldId="386"/>
        </pc:sldMkLst>
        <pc:spChg chg="mod">
          <ac:chgData name="Manley, Stephen (VSP)" userId="de30213c-4dcc-4ef4-8882-28e311830cff" providerId="ADAL" clId="{92B9F5CC-6AEF-4668-8323-967815A204E5}" dt="2024-10-28T20:24:31.430" v="904" actId="26606"/>
          <ac:spMkLst>
            <pc:docMk/>
            <pc:sldMk cId="2208003431" sldId="386"/>
            <ac:spMk id="2" creationId="{FA73726A-9D99-3D8B-DFD3-0B7E5C544B09}"/>
          </ac:spMkLst>
        </pc:spChg>
        <pc:spChg chg="mod">
          <ac:chgData name="Manley, Stephen (VSP)" userId="de30213c-4dcc-4ef4-8882-28e311830cff" providerId="ADAL" clId="{92B9F5CC-6AEF-4668-8323-967815A204E5}" dt="2024-10-28T20:24:45.628" v="911" actId="27636"/>
          <ac:spMkLst>
            <pc:docMk/>
            <pc:sldMk cId="2208003431" sldId="386"/>
            <ac:spMk id="3" creationId="{8E99DA6E-93A0-5C15-B757-FD344DE8298C}"/>
          </ac:spMkLst>
        </pc:spChg>
        <pc:spChg chg="add">
          <ac:chgData name="Manley, Stephen (VSP)" userId="de30213c-4dcc-4ef4-8882-28e311830cff" providerId="ADAL" clId="{92B9F5CC-6AEF-4668-8323-967815A204E5}" dt="2024-10-28T20:24:31.430" v="904" actId="26606"/>
          <ac:spMkLst>
            <pc:docMk/>
            <pc:sldMk cId="2208003431" sldId="386"/>
            <ac:spMk id="10247" creationId="{2B258D2B-6AC3-4B3A-A87C-FD7E6517826E}"/>
          </ac:spMkLst>
        </pc:spChg>
        <pc:spChg chg="add">
          <ac:chgData name="Manley, Stephen (VSP)" userId="de30213c-4dcc-4ef4-8882-28e311830cff" providerId="ADAL" clId="{92B9F5CC-6AEF-4668-8323-967815A204E5}" dt="2024-10-28T20:24:31.430" v="904" actId="26606"/>
          <ac:spMkLst>
            <pc:docMk/>
            <pc:sldMk cId="2208003431" sldId="386"/>
            <ac:spMk id="10249" creationId="{8D55DD8B-9BF9-4B91-A22D-2D3F2AEFF189}"/>
          </ac:spMkLst>
        </pc:spChg>
        <pc:picChg chg="add del mod">
          <ac:chgData name="Manley, Stephen (VSP)" userId="de30213c-4dcc-4ef4-8882-28e311830cff" providerId="ADAL" clId="{92B9F5CC-6AEF-4668-8323-967815A204E5}" dt="2024-10-29T17:57:27.971" v="5483" actId="478"/>
          <ac:picMkLst>
            <pc:docMk/>
            <pc:sldMk cId="2208003431" sldId="386"/>
            <ac:picMk id="5" creationId="{131DED49-69FD-4344-D2D1-0B843BB52BCF}"/>
          </ac:picMkLst>
        </pc:picChg>
        <pc:picChg chg="add mod ord">
          <ac:chgData name="Manley, Stephen (VSP)" userId="de30213c-4dcc-4ef4-8882-28e311830cff" providerId="ADAL" clId="{92B9F5CC-6AEF-4668-8323-967815A204E5}" dt="2024-10-29T18:07:40.840" v="6836" actId="166"/>
          <ac:picMkLst>
            <pc:docMk/>
            <pc:sldMk cId="2208003431" sldId="386"/>
            <ac:picMk id="7" creationId="{38FDC12A-85A6-20BE-166D-05421C9B0A25}"/>
          </ac:picMkLst>
        </pc:picChg>
        <pc:picChg chg="add mod ord">
          <ac:chgData name="Manley, Stephen (VSP)" userId="de30213c-4dcc-4ef4-8882-28e311830cff" providerId="ADAL" clId="{92B9F5CC-6AEF-4668-8323-967815A204E5}" dt="2024-10-28T20:24:31.430" v="904" actId="26606"/>
          <ac:picMkLst>
            <pc:docMk/>
            <pc:sldMk cId="2208003431" sldId="386"/>
            <ac:picMk id="10242" creationId="{66D180DD-0C32-AB31-26C4-ABA9A3B30135}"/>
          </ac:picMkLst>
        </pc:picChg>
      </pc:sldChg>
      <pc:sldChg chg="del">
        <pc:chgData name="Manley, Stephen (VSP)" userId="de30213c-4dcc-4ef4-8882-28e311830cff" providerId="ADAL" clId="{92B9F5CC-6AEF-4668-8323-967815A204E5}" dt="2024-10-28T20:29:55.037" v="938" actId="47"/>
        <pc:sldMkLst>
          <pc:docMk/>
          <pc:sldMk cId="3223865739" sldId="387"/>
        </pc:sldMkLst>
      </pc:sldChg>
      <pc:sldChg chg="modSp mod modNotesTx">
        <pc:chgData name="Manley, Stephen (VSP)" userId="de30213c-4dcc-4ef4-8882-28e311830cff" providerId="ADAL" clId="{92B9F5CC-6AEF-4668-8323-967815A204E5}" dt="2024-10-31T18:37:01.483" v="9141" actId="1076"/>
        <pc:sldMkLst>
          <pc:docMk/>
          <pc:sldMk cId="3739712300" sldId="388"/>
        </pc:sldMkLst>
        <pc:spChg chg="mod">
          <ac:chgData name="Manley, Stephen (VSP)" userId="de30213c-4dcc-4ef4-8882-28e311830cff" providerId="ADAL" clId="{92B9F5CC-6AEF-4668-8323-967815A204E5}" dt="2024-10-31T18:37:01.483" v="9141" actId="1076"/>
          <ac:spMkLst>
            <pc:docMk/>
            <pc:sldMk cId="3739712300" sldId="388"/>
            <ac:spMk id="3" creationId="{A2D0A2AC-DD76-C2AD-C4D1-92CD8E9B0BC0}"/>
          </ac:spMkLst>
        </pc:spChg>
      </pc:sldChg>
      <pc:sldChg chg="addSp modSp mod modShow">
        <pc:chgData name="Manley, Stephen (VSP)" userId="de30213c-4dcc-4ef4-8882-28e311830cff" providerId="ADAL" clId="{92B9F5CC-6AEF-4668-8323-967815A204E5}" dt="2024-10-29T17:28:26.528" v="2564" actId="729"/>
        <pc:sldMkLst>
          <pc:docMk/>
          <pc:sldMk cId="4254514685" sldId="389"/>
        </pc:sldMkLst>
        <pc:spChg chg="mod">
          <ac:chgData name="Manley, Stephen (VSP)" userId="de30213c-4dcc-4ef4-8882-28e311830cff" providerId="ADAL" clId="{92B9F5CC-6AEF-4668-8323-967815A204E5}" dt="2024-10-28T20:26:34.498" v="918" actId="14100"/>
          <ac:spMkLst>
            <pc:docMk/>
            <pc:sldMk cId="4254514685" sldId="389"/>
            <ac:spMk id="6" creationId="{6B130655-3EAC-D293-441C-DE70665C8EBE}"/>
          </ac:spMkLst>
        </pc:spChg>
        <pc:picChg chg="add mod">
          <ac:chgData name="Manley, Stephen (VSP)" userId="de30213c-4dcc-4ef4-8882-28e311830cff" providerId="ADAL" clId="{92B9F5CC-6AEF-4668-8323-967815A204E5}" dt="2024-10-28T20:26:27.564" v="917" actId="1076"/>
          <ac:picMkLst>
            <pc:docMk/>
            <pc:sldMk cId="4254514685" sldId="389"/>
            <ac:picMk id="4098" creationId="{B75C179F-086E-A95D-21CD-19303050379A}"/>
          </ac:picMkLst>
        </pc:picChg>
      </pc:sldChg>
      <pc:sldChg chg="addSp modSp mod modShow">
        <pc:chgData name="Manley, Stephen (VSP)" userId="de30213c-4dcc-4ef4-8882-28e311830cff" providerId="ADAL" clId="{92B9F5CC-6AEF-4668-8323-967815A204E5}" dt="2024-10-29T17:28:21.778" v="2563" actId="729"/>
        <pc:sldMkLst>
          <pc:docMk/>
          <pc:sldMk cId="2617143576" sldId="390"/>
        </pc:sldMkLst>
        <pc:spChg chg="mod">
          <ac:chgData name="Manley, Stephen (VSP)" userId="de30213c-4dcc-4ef4-8882-28e311830cff" providerId="ADAL" clId="{92B9F5CC-6AEF-4668-8323-967815A204E5}" dt="2024-10-28T20:06:13.478" v="864" actId="1076"/>
          <ac:spMkLst>
            <pc:docMk/>
            <pc:sldMk cId="2617143576" sldId="390"/>
            <ac:spMk id="6" creationId="{6B130655-3EAC-D293-441C-DE70665C8EBE}"/>
          </ac:spMkLst>
        </pc:spChg>
        <pc:picChg chg="add mod">
          <ac:chgData name="Manley, Stephen (VSP)" userId="de30213c-4dcc-4ef4-8882-28e311830cff" providerId="ADAL" clId="{92B9F5CC-6AEF-4668-8323-967815A204E5}" dt="2024-10-28T20:26:53.455" v="920" actId="1076"/>
          <ac:picMkLst>
            <pc:docMk/>
            <pc:sldMk cId="2617143576" sldId="390"/>
            <ac:picMk id="5122" creationId="{45AFAF26-4467-D748-FDB2-04853B76E9D9}"/>
          </ac:picMkLst>
        </pc:picChg>
      </pc:sldChg>
      <pc:sldChg chg="addSp modSp mod modShow modNotes">
        <pc:chgData name="Manley, Stephen (VSP)" userId="de30213c-4dcc-4ef4-8882-28e311830cff" providerId="ADAL" clId="{92B9F5CC-6AEF-4668-8323-967815A204E5}" dt="2024-10-29T17:28:00.232" v="2561" actId="729"/>
        <pc:sldMkLst>
          <pc:docMk/>
          <pc:sldMk cId="3257125174" sldId="391"/>
        </pc:sldMkLst>
        <pc:spChg chg="mod">
          <ac:chgData name="Manley, Stephen (VSP)" userId="de30213c-4dcc-4ef4-8882-28e311830cff" providerId="ADAL" clId="{92B9F5CC-6AEF-4668-8323-967815A204E5}" dt="2024-10-28T20:27:13.860" v="923" actId="14100"/>
          <ac:spMkLst>
            <pc:docMk/>
            <pc:sldMk cId="3257125174" sldId="391"/>
            <ac:spMk id="6" creationId="{6B130655-3EAC-D293-441C-DE70665C8EBE}"/>
          </ac:spMkLst>
        </pc:spChg>
        <pc:picChg chg="add mod">
          <ac:chgData name="Manley, Stephen (VSP)" userId="de30213c-4dcc-4ef4-8882-28e311830cff" providerId="ADAL" clId="{92B9F5CC-6AEF-4668-8323-967815A204E5}" dt="2024-10-28T20:27:09.733" v="922" actId="1076"/>
          <ac:picMkLst>
            <pc:docMk/>
            <pc:sldMk cId="3257125174" sldId="391"/>
            <ac:picMk id="6146" creationId="{E5D3747C-EF2D-F5D4-8168-ECCC1FC72617}"/>
          </ac:picMkLst>
        </pc:picChg>
      </pc:sldChg>
      <pc:sldChg chg="addSp modSp mod modShow modNotes">
        <pc:chgData name="Manley, Stephen (VSP)" userId="de30213c-4dcc-4ef4-8882-28e311830cff" providerId="ADAL" clId="{92B9F5CC-6AEF-4668-8323-967815A204E5}" dt="2024-10-29T17:27:51.421" v="2560" actId="729"/>
        <pc:sldMkLst>
          <pc:docMk/>
          <pc:sldMk cId="487182007" sldId="392"/>
        </pc:sldMkLst>
        <pc:spChg chg="mod">
          <ac:chgData name="Manley, Stephen (VSP)" userId="de30213c-4dcc-4ef4-8882-28e311830cff" providerId="ADAL" clId="{92B9F5CC-6AEF-4668-8323-967815A204E5}" dt="2024-10-28T20:27:44.285" v="926" actId="14100"/>
          <ac:spMkLst>
            <pc:docMk/>
            <pc:sldMk cId="487182007" sldId="392"/>
            <ac:spMk id="6" creationId="{6B130655-3EAC-D293-441C-DE70665C8EBE}"/>
          </ac:spMkLst>
        </pc:spChg>
        <pc:picChg chg="add mod">
          <ac:chgData name="Manley, Stephen (VSP)" userId="de30213c-4dcc-4ef4-8882-28e311830cff" providerId="ADAL" clId="{92B9F5CC-6AEF-4668-8323-967815A204E5}" dt="2024-10-28T20:27:37.526" v="925" actId="1076"/>
          <ac:picMkLst>
            <pc:docMk/>
            <pc:sldMk cId="487182007" sldId="392"/>
            <ac:picMk id="7170" creationId="{D0B526C8-0B60-0537-834F-522720CB4C78}"/>
          </ac:picMkLst>
        </pc:picChg>
      </pc:sldChg>
      <pc:sldChg chg="addSp delSp modSp mod modAnim modNotesTx">
        <pc:chgData name="Manley, Stephen (VSP)" userId="de30213c-4dcc-4ef4-8882-28e311830cff" providerId="ADAL" clId="{92B9F5CC-6AEF-4668-8323-967815A204E5}" dt="2024-10-31T18:45:12.829" v="10218" actId="20577"/>
        <pc:sldMkLst>
          <pc:docMk/>
          <pc:sldMk cId="412290132" sldId="393"/>
        </pc:sldMkLst>
        <pc:spChg chg="add del">
          <ac:chgData name="Manley, Stephen (VSP)" userId="de30213c-4dcc-4ef4-8882-28e311830cff" providerId="ADAL" clId="{92B9F5CC-6AEF-4668-8323-967815A204E5}" dt="2024-10-29T17:33:43.066" v="2869" actId="478"/>
          <ac:spMkLst>
            <pc:docMk/>
            <pc:sldMk cId="412290132" sldId="393"/>
            <ac:spMk id="3" creationId="{EB9036DC-5324-4639-7173-8D8A2EA86D61}"/>
          </ac:spMkLst>
        </pc:spChg>
        <pc:spChg chg="add mod">
          <ac:chgData name="Manley, Stephen (VSP)" userId="de30213c-4dcc-4ef4-8882-28e311830cff" providerId="ADAL" clId="{92B9F5CC-6AEF-4668-8323-967815A204E5}" dt="2024-10-29T17:35:38.227" v="2911" actId="1076"/>
          <ac:spMkLst>
            <pc:docMk/>
            <pc:sldMk cId="412290132" sldId="393"/>
            <ac:spMk id="4" creationId="{EAA7A721-1C28-71BD-55E1-BFCD2A5ADB9D}"/>
          </ac:spMkLst>
        </pc:spChg>
        <pc:spChg chg="mod">
          <ac:chgData name="Manley, Stephen (VSP)" userId="de30213c-4dcc-4ef4-8882-28e311830cff" providerId="ADAL" clId="{92B9F5CC-6AEF-4668-8323-967815A204E5}" dt="2024-10-28T20:28:01.199" v="929" actId="14100"/>
          <ac:spMkLst>
            <pc:docMk/>
            <pc:sldMk cId="412290132" sldId="393"/>
            <ac:spMk id="6" creationId="{6B130655-3EAC-D293-441C-DE70665C8EBE}"/>
          </ac:spMkLst>
        </pc:spChg>
        <pc:picChg chg="add mod">
          <ac:chgData name="Manley, Stephen (VSP)" userId="de30213c-4dcc-4ef4-8882-28e311830cff" providerId="ADAL" clId="{92B9F5CC-6AEF-4668-8323-967815A204E5}" dt="2024-10-28T20:28:12.726" v="930" actId="1076"/>
          <ac:picMkLst>
            <pc:docMk/>
            <pc:sldMk cId="412290132" sldId="393"/>
            <ac:picMk id="8194" creationId="{9BCA2892-D6DC-E2A1-A3F9-15A2085A058C}"/>
          </ac:picMkLst>
        </pc:picChg>
      </pc:sldChg>
      <pc:sldChg chg="addSp delSp modSp mod modShow">
        <pc:chgData name="Manley, Stephen (VSP)" userId="de30213c-4dcc-4ef4-8882-28e311830cff" providerId="ADAL" clId="{92B9F5CC-6AEF-4668-8323-967815A204E5}" dt="2024-10-29T17:28:13.698" v="2562" actId="729"/>
        <pc:sldMkLst>
          <pc:docMk/>
          <pc:sldMk cId="583038582" sldId="394"/>
        </pc:sldMkLst>
        <pc:spChg chg="add del">
          <ac:chgData name="Manley, Stephen (VSP)" userId="de30213c-4dcc-4ef4-8882-28e311830cff" providerId="ADAL" clId="{92B9F5CC-6AEF-4668-8323-967815A204E5}" dt="2024-10-28T20:21:58.522" v="889"/>
          <ac:spMkLst>
            <pc:docMk/>
            <pc:sldMk cId="583038582" sldId="394"/>
            <ac:spMk id="2" creationId="{461EBCD0-E0F4-BF9D-C74B-0B0A7D239E6F}"/>
          </ac:spMkLst>
        </pc:spChg>
        <pc:spChg chg="mod">
          <ac:chgData name="Manley, Stephen (VSP)" userId="de30213c-4dcc-4ef4-8882-28e311830cff" providerId="ADAL" clId="{92B9F5CC-6AEF-4668-8323-967815A204E5}" dt="2024-10-28T20:28:42.739" v="934" actId="14100"/>
          <ac:spMkLst>
            <pc:docMk/>
            <pc:sldMk cId="583038582" sldId="394"/>
            <ac:spMk id="6" creationId="{6B130655-3EAC-D293-441C-DE70665C8EBE}"/>
          </ac:spMkLst>
        </pc:spChg>
        <pc:picChg chg="add mod ord">
          <ac:chgData name="Manley, Stephen (VSP)" userId="de30213c-4dcc-4ef4-8882-28e311830cff" providerId="ADAL" clId="{92B9F5CC-6AEF-4668-8323-967815A204E5}" dt="2024-10-28T20:28:27.831" v="932" actId="1076"/>
          <ac:picMkLst>
            <pc:docMk/>
            <pc:sldMk cId="583038582" sldId="394"/>
            <ac:picMk id="3" creationId="{281B8FB5-30E6-F354-398E-CC048140118E}"/>
          </ac:picMkLst>
        </pc:picChg>
      </pc:sldChg>
      <pc:sldChg chg="addSp delSp modSp del mod modAnim">
        <pc:chgData name="Manley, Stephen (VSP)" userId="de30213c-4dcc-4ef4-8882-28e311830cff" providerId="ADAL" clId="{92B9F5CC-6AEF-4668-8323-967815A204E5}" dt="2024-10-28T19:42:11.580" v="73" actId="47"/>
        <pc:sldMkLst>
          <pc:docMk/>
          <pc:sldMk cId="3295176321" sldId="395"/>
        </pc:sldMkLst>
        <pc:spChg chg="mod">
          <ac:chgData name="Manley, Stephen (VSP)" userId="de30213c-4dcc-4ef4-8882-28e311830cff" providerId="ADAL" clId="{92B9F5CC-6AEF-4668-8323-967815A204E5}" dt="2024-10-28T19:40:32.931" v="65" actId="207"/>
          <ac:spMkLst>
            <pc:docMk/>
            <pc:sldMk cId="3295176321" sldId="395"/>
            <ac:spMk id="2" creationId="{1B7054BC-4F9C-B67E-F8BF-BAF8ADA10FE9}"/>
          </ac:spMkLst>
        </pc:spChg>
        <pc:spChg chg="mod">
          <ac:chgData name="Manley, Stephen (VSP)" userId="de30213c-4dcc-4ef4-8882-28e311830cff" providerId="ADAL" clId="{92B9F5CC-6AEF-4668-8323-967815A204E5}" dt="2024-10-28T19:40:32.931" v="65" actId="207"/>
          <ac:spMkLst>
            <pc:docMk/>
            <pc:sldMk cId="3295176321" sldId="395"/>
            <ac:spMk id="3" creationId="{5DC28373-E2F3-5193-3AB2-5041C04FB324}"/>
          </ac:spMkLst>
        </pc:spChg>
        <pc:spChg chg="add mod ord">
          <ac:chgData name="Manley, Stephen (VSP)" userId="de30213c-4dcc-4ef4-8882-28e311830cff" providerId="ADAL" clId="{92B9F5CC-6AEF-4668-8323-967815A204E5}" dt="2024-10-28T19:40:32.931" v="65" actId="207"/>
          <ac:spMkLst>
            <pc:docMk/>
            <pc:sldMk cId="3295176321" sldId="395"/>
            <ac:spMk id="4" creationId="{6B9035F3-B87A-8449-1D62-45E51E6237CE}"/>
          </ac:spMkLst>
        </pc:spChg>
        <pc:spChg chg="mod ord">
          <ac:chgData name="Manley, Stephen (VSP)" userId="de30213c-4dcc-4ef4-8882-28e311830cff" providerId="ADAL" clId="{92B9F5CC-6AEF-4668-8323-967815A204E5}" dt="2024-10-28T19:40:32.931" v="65" actId="207"/>
          <ac:spMkLst>
            <pc:docMk/>
            <pc:sldMk cId="3295176321" sldId="395"/>
            <ac:spMk id="5" creationId="{CFBC224C-C04D-C12A-6A97-3A6384306FDA}"/>
          </ac:spMkLst>
        </pc:spChg>
        <pc:picChg chg="add del">
          <ac:chgData name="Manley, Stephen (VSP)" userId="de30213c-4dcc-4ef4-8882-28e311830cff" providerId="ADAL" clId="{92B9F5CC-6AEF-4668-8323-967815A204E5}" dt="2024-10-28T19:39:27.862" v="62" actId="21"/>
          <ac:picMkLst>
            <pc:docMk/>
            <pc:sldMk cId="3295176321" sldId="395"/>
            <ac:picMk id="1026" creationId="{CB167683-709E-56E0-9EFD-0DBADCF5A072}"/>
          </ac:picMkLst>
        </pc:picChg>
      </pc:sldChg>
      <pc:sldChg chg="addSp modSp mod modAnim modNotesTx">
        <pc:chgData name="Manley, Stephen (VSP)" userId="de30213c-4dcc-4ef4-8882-28e311830cff" providerId="ADAL" clId="{92B9F5CC-6AEF-4668-8323-967815A204E5}" dt="2024-10-29T18:40:56.364" v="7984" actId="20577"/>
        <pc:sldMkLst>
          <pc:docMk/>
          <pc:sldMk cId="2044344194" sldId="396"/>
        </pc:sldMkLst>
        <pc:picChg chg="add mod">
          <ac:chgData name="Manley, Stephen (VSP)" userId="de30213c-4dcc-4ef4-8882-28e311830cff" providerId="ADAL" clId="{92B9F5CC-6AEF-4668-8323-967815A204E5}" dt="2024-10-28T20:54:43.569" v="1195" actId="1076"/>
          <ac:picMkLst>
            <pc:docMk/>
            <pc:sldMk cId="2044344194" sldId="396"/>
            <ac:picMk id="2" creationId="{81DF88B3-4218-F061-8004-54BCCE41C390}"/>
          </ac:picMkLst>
        </pc:picChg>
      </pc:sldChg>
      <pc:sldChg chg="addSp delSp modSp new mod setBg modAnim setClrOvrMap modNotesTx">
        <pc:chgData name="Manley, Stephen (VSP)" userId="de30213c-4dcc-4ef4-8882-28e311830cff" providerId="ADAL" clId="{92B9F5CC-6AEF-4668-8323-967815A204E5}" dt="2024-10-28T19:45:19.446" v="176" actId="20577"/>
        <pc:sldMkLst>
          <pc:docMk/>
          <pc:sldMk cId="3710332025" sldId="397"/>
        </pc:sldMkLst>
        <pc:spChg chg="del mod">
          <ac:chgData name="Manley, Stephen (VSP)" userId="de30213c-4dcc-4ef4-8882-28e311830cff" providerId="ADAL" clId="{92B9F5CC-6AEF-4668-8323-967815A204E5}" dt="2024-10-28T19:41:05.161" v="69" actId="478"/>
          <ac:spMkLst>
            <pc:docMk/>
            <pc:sldMk cId="3710332025" sldId="397"/>
            <ac:spMk id="2" creationId="{8A9E364C-878C-2803-A312-0042CC7AF23F}"/>
          </ac:spMkLst>
        </pc:spChg>
        <pc:spChg chg="del mod">
          <ac:chgData name="Manley, Stephen (VSP)" userId="de30213c-4dcc-4ef4-8882-28e311830cff" providerId="ADAL" clId="{92B9F5CC-6AEF-4668-8323-967815A204E5}" dt="2024-10-28T19:41:00.914" v="68" actId="478"/>
          <ac:spMkLst>
            <pc:docMk/>
            <pc:sldMk cId="3710332025" sldId="397"/>
            <ac:spMk id="3" creationId="{70D2F127-203D-EED1-EF89-FC67F8993080}"/>
          </ac:spMkLst>
        </pc:spChg>
        <pc:spChg chg="add mod">
          <ac:chgData name="Manley, Stephen (VSP)" userId="de30213c-4dcc-4ef4-8882-28e311830cff" providerId="ADAL" clId="{92B9F5CC-6AEF-4668-8323-967815A204E5}" dt="2024-10-28T19:40:49.910" v="67" actId="207"/>
          <ac:spMkLst>
            <pc:docMk/>
            <pc:sldMk cId="3710332025" sldId="397"/>
            <ac:spMk id="5" creationId="{3727A849-A25C-FB29-C216-F8E36D6D22E3}"/>
          </ac:spMkLst>
        </pc:spChg>
        <pc:spChg chg="add mod">
          <ac:chgData name="Manley, Stephen (VSP)" userId="de30213c-4dcc-4ef4-8882-28e311830cff" providerId="ADAL" clId="{92B9F5CC-6AEF-4668-8323-967815A204E5}" dt="2024-10-28T19:40:49.910" v="67" actId="207"/>
          <ac:spMkLst>
            <pc:docMk/>
            <pc:sldMk cId="3710332025" sldId="397"/>
            <ac:spMk id="6" creationId="{0D9B42DE-7887-5035-C30D-4C76D372FE3B}"/>
          </ac:spMkLst>
        </pc:spChg>
        <pc:spChg chg="add mod">
          <ac:chgData name="Manley, Stephen (VSP)" userId="de30213c-4dcc-4ef4-8882-28e311830cff" providerId="ADAL" clId="{92B9F5CC-6AEF-4668-8323-967815A204E5}" dt="2024-10-28T19:45:19.446" v="176" actId="20577"/>
          <ac:spMkLst>
            <pc:docMk/>
            <pc:sldMk cId="3710332025" sldId="397"/>
            <ac:spMk id="7" creationId="{EE552D2D-95A8-5670-C1B6-9C8C31684E85}"/>
          </ac:spMkLst>
        </pc:spChg>
        <pc:spChg chg="add mod">
          <ac:chgData name="Manley, Stephen (VSP)" userId="de30213c-4dcc-4ef4-8882-28e311830cff" providerId="ADAL" clId="{92B9F5CC-6AEF-4668-8323-967815A204E5}" dt="2024-10-28T19:45:16.045" v="174" actId="20577"/>
          <ac:spMkLst>
            <pc:docMk/>
            <pc:sldMk cId="3710332025" sldId="397"/>
            <ac:spMk id="8" creationId="{0122497F-A699-8C38-F86D-FDE3910DAC3D}"/>
          </ac:spMkLst>
        </pc:spChg>
        <pc:spChg chg="add">
          <ac:chgData name="Manley, Stephen (VSP)" userId="de30213c-4dcc-4ef4-8882-28e311830cff" providerId="ADAL" clId="{92B9F5CC-6AEF-4668-8323-967815A204E5}" dt="2024-10-28T19:39:35.833" v="64" actId="26606"/>
          <ac:spMkLst>
            <pc:docMk/>
            <pc:sldMk cId="3710332025" sldId="397"/>
            <ac:spMk id="9" creationId="{35879851-1A1D-4246-AAA1-C484E858337D}"/>
          </ac:spMkLst>
        </pc:spChg>
        <pc:picChg chg="add mod ord">
          <ac:chgData name="Manley, Stephen (VSP)" userId="de30213c-4dcc-4ef4-8882-28e311830cff" providerId="ADAL" clId="{92B9F5CC-6AEF-4668-8323-967815A204E5}" dt="2024-10-28T19:39:35.833" v="64" actId="26606"/>
          <ac:picMkLst>
            <pc:docMk/>
            <pc:sldMk cId="3710332025" sldId="397"/>
            <ac:picMk id="4" creationId="{5475D055-C625-C70E-2513-79CC6056622B}"/>
          </ac:picMkLst>
        </pc:picChg>
      </pc:sldChg>
      <pc:sldChg chg="add del ord modNotes">
        <pc:chgData name="Manley, Stephen (VSP)" userId="de30213c-4dcc-4ef4-8882-28e311830cff" providerId="ADAL" clId="{92B9F5CC-6AEF-4668-8323-967815A204E5}" dt="2024-10-28T20:33:56.316" v="1069" actId="47"/>
        <pc:sldMkLst>
          <pc:docMk/>
          <pc:sldMk cId="1530976463" sldId="398"/>
        </pc:sldMkLst>
      </pc:sldChg>
      <pc:sldChg chg="addSp delSp modSp new mod setBg modNotesTx">
        <pc:chgData name="Manley, Stephen (VSP)" userId="de30213c-4dcc-4ef4-8882-28e311830cff" providerId="ADAL" clId="{92B9F5CC-6AEF-4668-8323-967815A204E5}" dt="2024-10-31T18:48:55.165" v="10726" actId="20577"/>
        <pc:sldMkLst>
          <pc:docMk/>
          <pc:sldMk cId="1867133133" sldId="398"/>
        </pc:sldMkLst>
        <pc:spChg chg="del">
          <ac:chgData name="Manley, Stephen (VSP)" userId="de30213c-4dcc-4ef4-8882-28e311830cff" providerId="ADAL" clId="{92B9F5CC-6AEF-4668-8323-967815A204E5}" dt="2024-10-29T18:09:09.734" v="6879" actId="478"/>
          <ac:spMkLst>
            <pc:docMk/>
            <pc:sldMk cId="1867133133" sldId="398"/>
            <ac:spMk id="2" creationId="{9E7006C4-74D9-2B1A-F1A2-D1B6741D99C7}"/>
          </ac:spMkLst>
        </pc:spChg>
        <pc:spChg chg="del">
          <ac:chgData name="Manley, Stephen (VSP)" userId="de30213c-4dcc-4ef4-8882-28e311830cff" providerId="ADAL" clId="{92B9F5CC-6AEF-4668-8323-967815A204E5}" dt="2024-10-29T18:09:08.023" v="6878" actId="478"/>
          <ac:spMkLst>
            <pc:docMk/>
            <pc:sldMk cId="1867133133" sldId="398"/>
            <ac:spMk id="3" creationId="{0E7B0C2F-A665-D8D4-572F-3271FCD76AF3}"/>
          </ac:spMkLst>
        </pc:spChg>
        <pc:spChg chg="add">
          <ac:chgData name="Manley, Stephen (VSP)" userId="de30213c-4dcc-4ef4-8882-28e311830cff" providerId="ADAL" clId="{92B9F5CC-6AEF-4668-8323-967815A204E5}" dt="2024-10-29T18:09:27.997" v="6882" actId="26606"/>
          <ac:spMkLst>
            <pc:docMk/>
            <pc:sldMk cId="1867133133" sldId="398"/>
            <ac:spMk id="37" creationId="{71B30B18-D920-4E3E-B931-1F310244C1B8}"/>
          </ac:spMkLst>
        </pc:spChg>
        <pc:spChg chg="add">
          <ac:chgData name="Manley, Stephen (VSP)" userId="de30213c-4dcc-4ef4-8882-28e311830cff" providerId="ADAL" clId="{92B9F5CC-6AEF-4668-8323-967815A204E5}" dt="2024-10-29T18:09:27.997" v="6882" actId="26606"/>
          <ac:spMkLst>
            <pc:docMk/>
            <pc:sldMk cId="1867133133" sldId="398"/>
            <ac:spMk id="39" creationId="{C70EF50A-66E6-460A-8AF9-47A10D0D999C}"/>
          </ac:spMkLst>
        </pc:spChg>
        <pc:spChg chg="add">
          <ac:chgData name="Manley, Stephen (VSP)" userId="de30213c-4dcc-4ef4-8882-28e311830cff" providerId="ADAL" clId="{92B9F5CC-6AEF-4668-8323-967815A204E5}" dt="2024-10-29T18:09:27.997" v="6882" actId="26606"/>
          <ac:spMkLst>
            <pc:docMk/>
            <pc:sldMk cId="1867133133" sldId="398"/>
            <ac:spMk id="41" creationId="{FBDDE715-DC1D-4B19-9FCF-8B62FCE8E6E4}"/>
          </ac:spMkLst>
        </pc:spChg>
        <pc:spChg chg="add">
          <ac:chgData name="Manley, Stephen (VSP)" userId="de30213c-4dcc-4ef4-8882-28e311830cff" providerId="ADAL" clId="{92B9F5CC-6AEF-4668-8323-967815A204E5}" dt="2024-10-29T18:09:27.997" v="6882" actId="26606"/>
          <ac:spMkLst>
            <pc:docMk/>
            <pc:sldMk cId="1867133133" sldId="398"/>
            <ac:spMk id="43" creationId="{059D4B08-2FD7-4795-B867-90033141C32A}"/>
          </ac:spMkLst>
        </pc:spChg>
        <pc:spChg chg="add">
          <ac:chgData name="Manley, Stephen (VSP)" userId="de30213c-4dcc-4ef4-8882-28e311830cff" providerId="ADAL" clId="{92B9F5CC-6AEF-4668-8323-967815A204E5}" dt="2024-10-29T18:09:27.997" v="6882" actId="26606"/>
          <ac:spMkLst>
            <pc:docMk/>
            <pc:sldMk cId="1867133133" sldId="398"/>
            <ac:spMk id="45" creationId="{0FEAB822-F0FD-4704-BB9F-0294145AD5F2}"/>
          </ac:spMkLst>
        </pc:spChg>
        <pc:grpChg chg="add">
          <ac:chgData name="Manley, Stephen (VSP)" userId="de30213c-4dcc-4ef4-8882-28e311830cff" providerId="ADAL" clId="{92B9F5CC-6AEF-4668-8323-967815A204E5}" dt="2024-10-29T18:09:27.997" v="6882" actId="26606"/>
          <ac:grpSpMkLst>
            <pc:docMk/>
            <pc:sldMk cId="1867133133" sldId="398"/>
            <ac:grpSpMk id="9" creationId="{259C671B-1B22-4141-A9C0-2E7941FDA7C2}"/>
          </ac:grpSpMkLst>
        </pc:grpChg>
        <pc:grpChg chg="add">
          <ac:chgData name="Manley, Stephen (VSP)" userId="de30213c-4dcc-4ef4-8882-28e311830cff" providerId="ADAL" clId="{92B9F5CC-6AEF-4668-8323-967815A204E5}" dt="2024-10-29T18:09:27.997" v="6882" actId="26606"/>
          <ac:grpSpMkLst>
            <pc:docMk/>
            <pc:sldMk cId="1867133133" sldId="398"/>
            <ac:grpSpMk id="23" creationId="{1D56A4CE-A3F4-4CFF-9A65-C029AC17B7CF}"/>
          </ac:grpSpMkLst>
        </pc:grpChg>
        <pc:graphicFrameChg chg="add mod">
          <ac:chgData name="Manley, Stephen (VSP)" userId="de30213c-4dcc-4ef4-8882-28e311830cff" providerId="ADAL" clId="{92B9F5CC-6AEF-4668-8323-967815A204E5}" dt="2024-10-29T18:09:27.997" v="6882" actId="26606"/>
          <ac:graphicFrameMkLst>
            <pc:docMk/>
            <pc:sldMk cId="1867133133" sldId="398"/>
            <ac:graphicFrameMk id="4" creationId="{ABD68659-42D9-A314-793C-24D895D30661}"/>
          </ac:graphicFrameMkLst>
        </pc:graphicFrameChg>
      </pc:sldChg>
      <pc:sldChg chg="addSp delSp modSp new mod modAnim modNotesTx">
        <pc:chgData name="Manley, Stephen (VSP)" userId="de30213c-4dcc-4ef4-8882-28e311830cff" providerId="ADAL" clId="{92B9F5CC-6AEF-4668-8323-967815A204E5}" dt="2024-10-31T18:31:24.365" v="8701" actId="1036"/>
        <pc:sldMkLst>
          <pc:docMk/>
          <pc:sldMk cId="54320879" sldId="399"/>
        </pc:sldMkLst>
        <pc:spChg chg="mod">
          <ac:chgData name="Manley, Stephen (VSP)" userId="de30213c-4dcc-4ef4-8882-28e311830cff" providerId="ADAL" clId="{92B9F5CC-6AEF-4668-8323-967815A204E5}" dt="2024-10-31T18:23:39.798" v="8253" actId="20577"/>
          <ac:spMkLst>
            <pc:docMk/>
            <pc:sldMk cId="54320879" sldId="399"/>
            <ac:spMk id="2" creationId="{4AEFD70E-C94B-77E8-23CB-81D352F1C4AD}"/>
          </ac:spMkLst>
        </pc:spChg>
        <pc:spChg chg="mod">
          <ac:chgData name="Manley, Stephen (VSP)" userId="de30213c-4dcc-4ef4-8882-28e311830cff" providerId="ADAL" clId="{92B9F5CC-6AEF-4668-8323-967815A204E5}" dt="2024-10-31T18:24:26.068" v="8264" actId="1076"/>
          <ac:spMkLst>
            <pc:docMk/>
            <pc:sldMk cId="54320879" sldId="399"/>
            <ac:spMk id="3" creationId="{9108678A-B6FC-A7EC-9FDE-70E0BAEF5981}"/>
          </ac:spMkLst>
        </pc:spChg>
        <pc:picChg chg="add del mod">
          <ac:chgData name="Manley, Stephen (VSP)" userId="de30213c-4dcc-4ef4-8882-28e311830cff" providerId="ADAL" clId="{92B9F5CC-6AEF-4668-8323-967815A204E5}" dt="2024-10-31T18:31:07.118" v="8690" actId="478"/>
          <ac:picMkLst>
            <pc:docMk/>
            <pc:sldMk cId="54320879" sldId="399"/>
            <ac:picMk id="1026" creationId="{1BCB247E-D436-474B-80B7-AA2D7B81A57D}"/>
          </ac:picMkLst>
        </pc:picChg>
        <pc:picChg chg="add mod">
          <ac:chgData name="Manley, Stephen (VSP)" userId="de30213c-4dcc-4ef4-8882-28e311830cff" providerId="ADAL" clId="{92B9F5CC-6AEF-4668-8323-967815A204E5}" dt="2024-10-31T18:31:24.365" v="8701" actId="1036"/>
          <ac:picMkLst>
            <pc:docMk/>
            <pc:sldMk cId="54320879" sldId="399"/>
            <ac:picMk id="1028" creationId="{AA1ED363-499E-D2B4-384A-87CCAEE892E4}"/>
          </ac:picMkLst>
        </pc:picChg>
      </pc:sldChg>
      <pc:sldChg chg="delSp add del setBg delDesignElem">
        <pc:chgData name="Manley, Stephen (VSP)" userId="de30213c-4dcc-4ef4-8882-28e311830cff" providerId="ADAL" clId="{92B9F5CC-6AEF-4668-8323-967815A204E5}" dt="2024-10-29T18:28:38.006" v="7737" actId="47"/>
        <pc:sldMkLst>
          <pc:docMk/>
          <pc:sldMk cId="3520286055" sldId="399"/>
        </pc:sldMkLst>
        <pc:spChg chg="del">
          <ac:chgData name="Manley, Stephen (VSP)" userId="de30213c-4dcc-4ef4-8882-28e311830cff" providerId="ADAL" clId="{92B9F5CC-6AEF-4668-8323-967815A204E5}" dt="2024-10-29T18:28:33.065" v="7736"/>
          <ac:spMkLst>
            <pc:docMk/>
            <pc:sldMk cId="3520286055" sldId="399"/>
            <ac:spMk id="22" creationId="{37B5A23F-7276-435D-91DA-09104D77774D}"/>
          </ac:spMkLst>
        </pc:spChg>
        <pc:spChg chg="del">
          <ac:chgData name="Manley, Stephen (VSP)" userId="de30213c-4dcc-4ef4-8882-28e311830cff" providerId="ADAL" clId="{92B9F5CC-6AEF-4668-8323-967815A204E5}" dt="2024-10-29T18:28:33.065" v="7736"/>
          <ac:spMkLst>
            <pc:docMk/>
            <pc:sldMk cId="3520286055" sldId="399"/>
            <ac:spMk id="24" creationId="{2F3ECD7F-BF61-4CB1-AA15-464BB771E778}"/>
          </ac:spMkLst>
        </pc:spChg>
        <pc:spChg chg="del">
          <ac:chgData name="Manley, Stephen (VSP)" userId="de30213c-4dcc-4ef4-8882-28e311830cff" providerId="ADAL" clId="{92B9F5CC-6AEF-4668-8323-967815A204E5}" dt="2024-10-29T18:28:33.065" v="7736"/>
          <ac:spMkLst>
            <pc:docMk/>
            <pc:sldMk cId="3520286055" sldId="399"/>
            <ac:spMk id="26" creationId="{966F1B29-3A08-4DB7-9F92-4C09B3BCFF14}"/>
          </ac:spMkLst>
        </pc:spChg>
        <pc:spChg chg="del">
          <ac:chgData name="Manley, Stephen (VSP)" userId="de30213c-4dcc-4ef4-8882-28e311830cff" providerId="ADAL" clId="{92B9F5CC-6AEF-4668-8323-967815A204E5}" dt="2024-10-29T18:28:33.065" v="7736"/>
          <ac:spMkLst>
            <pc:docMk/>
            <pc:sldMk cId="3520286055" sldId="399"/>
            <ac:spMk id="28" creationId="{44A5AAD1-9616-4E1C-B3AC-E5497A6A3C2A}"/>
          </ac:spMkLst>
        </pc:spChg>
      </pc:sldChg>
    </pc:docChg>
  </pc:docChgLst>
  <pc:docChgLst>
    <pc:chgData name="Manley, Stephen (VSP)" userId="S::stephen.manley@vsp.virginia.gov::de30213c-4dcc-4ef4-8882-28e311830cff" providerId="AD" clId="Web-{4D5B255B-C3DC-4DFE-8362-3998D30E3C0C}"/>
    <pc:docChg chg="modSld sldOrd">
      <pc:chgData name="Manley, Stephen (VSP)" userId="S::stephen.manley@vsp.virginia.gov::de30213c-4dcc-4ef4-8882-28e311830cff" providerId="AD" clId="Web-{4D5B255B-C3DC-4DFE-8362-3998D30E3C0C}" dt="2024-10-18T12:37:30.984" v="677"/>
      <pc:docMkLst>
        <pc:docMk/>
      </pc:docMkLst>
      <pc:sldChg chg="modSp modNotes">
        <pc:chgData name="Manley, Stephen (VSP)" userId="S::stephen.manley@vsp.virginia.gov::de30213c-4dcc-4ef4-8882-28e311830cff" providerId="AD" clId="Web-{4D5B255B-C3DC-4DFE-8362-3998D30E3C0C}" dt="2024-10-18T12:28:44.084" v="558"/>
        <pc:sldMkLst>
          <pc:docMk/>
          <pc:sldMk cId="0" sldId="260"/>
        </pc:sldMkLst>
        <pc:graphicFrameChg chg="mod modGraphic">
          <ac:chgData name="Manley, Stephen (VSP)" userId="S::stephen.manley@vsp.virginia.gov::de30213c-4dcc-4ef4-8882-28e311830cff" providerId="AD" clId="Web-{4D5B255B-C3DC-4DFE-8362-3998D30E3C0C}" dt="2024-10-18T12:28:44.084" v="558"/>
          <ac:graphicFrameMkLst>
            <pc:docMk/>
            <pc:sldMk cId="0" sldId="260"/>
            <ac:graphicFrameMk id="172" creationId="{00000000-0000-0000-0000-000000000000}"/>
          </ac:graphicFrameMkLst>
        </pc:graphicFrameChg>
      </pc:sldChg>
      <pc:sldChg chg="modNotes">
        <pc:chgData name="Manley, Stephen (VSP)" userId="S::stephen.manley@vsp.virginia.gov::de30213c-4dcc-4ef4-8882-28e311830cff" providerId="AD" clId="Web-{4D5B255B-C3DC-4DFE-8362-3998D30E3C0C}" dt="2024-10-18T12:22:59.796" v="24"/>
        <pc:sldMkLst>
          <pc:docMk/>
          <pc:sldMk cId="0" sldId="261"/>
        </pc:sldMkLst>
      </pc:sldChg>
      <pc:sldChg chg="modNotes">
        <pc:chgData name="Manley, Stephen (VSP)" userId="S::stephen.manley@vsp.virginia.gov::de30213c-4dcc-4ef4-8882-28e311830cff" providerId="AD" clId="Web-{4D5B255B-C3DC-4DFE-8362-3998D30E3C0C}" dt="2024-10-18T12:25:02.470" v="163"/>
        <pc:sldMkLst>
          <pc:docMk/>
          <pc:sldMk cId="0" sldId="324"/>
        </pc:sldMkLst>
      </pc:sldChg>
      <pc:sldChg chg="addSp delSp modSp mod setBg modNotes">
        <pc:chgData name="Manley, Stephen (VSP)" userId="S::stephen.manley@vsp.virginia.gov::de30213c-4dcc-4ef4-8882-28e311830cff" providerId="AD" clId="Web-{4D5B255B-C3DC-4DFE-8362-3998D30E3C0C}" dt="2024-10-18T12:37:30.984" v="677"/>
        <pc:sldMkLst>
          <pc:docMk/>
          <pc:sldMk cId="1203249029" sldId="380"/>
        </pc:sldMkLst>
        <pc:spChg chg="mod">
          <ac:chgData name="Manley, Stephen (VSP)" userId="S::stephen.manley@vsp.virginia.gov::de30213c-4dcc-4ef4-8882-28e311830cff" providerId="AD" clId="Web-{4D5B255B-C3DC-4DFE-8362-3998D30E3C0C}" dt="2024-10-18T12:31:59.853" v="579"/>
          <ac:spMkLst>
            <pc:docMk/>
            <pc:sldMk cId="1203249029" sldId="380"/>
            <ac:spMk id="2" creationId="{45B76EFD-13E7-8098-487F-BF58C21E6424}"/>
          </ac:spMkLst>
        </pc:spChg>
        <pc:spChg chg="del">
          <ac:chgData name="Manley, Stephen (VSP)" userId="S::stephen.manley@vsp.virginia.gov::de30213c-4dcc-4ef4-8882-28e311830cff" providerId="AD" clId="Web-{4D5B255B-C3DC-4DFE-8362-3998D30E3C0C}" dt="2024-10-18T12:31:14.539" v="570"/>
          <ac:spMkLst>
            <pc:docMk/>
            <pc:sldMk cId="1203249029" sldId="380"/>
            <ac:spMk id="3" creationId="{DAD2FE76-06E7-FF2C-54EA-C9A249A67DE7}"/>
          </ac:spMkLst>
        </pc:spChg>
        <pc:spChg chg="add mod">
          <ac:chgData name="Manley, Stephen (VSP)" userId="S::stephen.manley@vsp.virginia.gov::de30213c-4dcc-4ef4-8882-28e311830cff" providerId="AD" clId="Web-{4D5B255B-C3DC-4DFE-8362-3998D30E3C0C}" dt="2024-10-18T12:36:58.264" v="675" actId="20577"/>
          <ac:spMkLst>
            <pc:docMk/>
            <pc:sldMk cId="1203249029" sldId="380"/>
            <ac:spMk id="8" creationId="{699C0C23-65AA-A239-4806-5AB34E85614D}"/>
          </ac:spMkLst>
        </pc:spChg>
        <pc:spChg chg="add">
          <ac:chgData name="Manley, Stephen (VSP)" userId="S::stephen.manley@vsp.virginia.gov::de30213c-4dcc-4ef4-8882-28e311830cff" providerId="AD" clId="Web-{4D5B255B-C3DC-4DFE-8362-3998D30E3C0C}" dt="2024-10-18T12:31:59.853" v="579"/>
          <ac:spMkLst>
            <pc:docMk/>
            <pc:sldMk cId="1203249029" sldId="380"/>
            <ac:spMk id="11" creationId="{1A44C337-3893-4B29-A265-B1329150B6AA}"/>
          </ac:spMkLst>
        </pc:spChg>
        <pc:spChg chg="add">
          <ac:chgData name="Manley, Stephen (VSP)" userId="S::stephen.manley@vsp.virginia.gov::de30213c-4dcc-4ef4-8882-28e311830cff" providerId="AD" clId="Web-{4D5B255B-C3DC-4DFE-8362-3998D30E3C0C}" dt="2024-10-18T12:31:59.853" v="579"/>
          <ac:spMkLst>
            <pc:docMk/>
            <pc:sldMk cId="1203249029" sldId="380"/>
            <ac:spMk id="41" creationId="{AA5CD610-ED7C-4CED-A9A1-174432C88AF8}"/>
          </ac:spMkLst>
        </pc:spChg>
        <pc:spChg chg="add">
          <ac:chgData name="Manley, Stephen (VSP)" userId="S::stephen.manley@vsp.virginia.gov::de30213c-4dcc-4ef4-8882-28e311830cff" providerId="AD" clId="Web-{4D5B255B-C3DC-4DFE-8362-3998D30E3C0C}" dt="2024-10-18T12:31:59.853" v="579"/>
          <ac:spMkLst>
            <pc:docMk/>
            <pc:sldMk cId="1203249029" sldId="380"/>
            <ac:spMk id="43" creationId="{0C4379BF-8C7A-480A-BC36-DA55D92A9356}"/>
          </ac:spMkLst>
        </pc:spChg>
        <pc:grpChg chg="add">
          <ac:chgData name="Manley, Stephen (VSP)" userId="S::stephen.manley@vsp.virginia.gov::de30213c-4dcc-4ef4-8882-28e311830cff" providerId="AD" clId="Web-{4D5B255B-C3DC-4DFE-8362-3998D30E3C0C}" dt="2024-10-18T12:31:59.853" v="579"/>
          <ac:grpSpMkLst>
            <pc:docMk/>
            <pc:sldMk cId="1203249029" sldId="380"/>
            <ac:grpSpMk id="13" creationId="{81E0B358-1267-4844-8B3D-B7A279B4175A}"/>
          </ac:grpSpMkLst>
        </pc:grpChg>
        <pc:grpChg chg="add">
          <ac:chgData name="Manley, Stephen (VSP)" userId="S::stephen.manley@vsp.virginia.gov::de30213c-4dcc-4ef4-8882-28e311830cff" providerId="AD" clId="Web-{4D5B255B-C3DC-4DFE-8362-3998D30E3C0C}" dt="2024-10-18T12:31:59.853" v="579"/>
          <ac:grpSpMkLst>
            <pc:docMk/>
            <pc:sldMk cId="1203249029" sldId="380"/>
            <ac:grpSpMk id="27" creationId="{AF44CA9C-80E8-44E1-A79C-D6EBFC73BCA0}"/>
          </ac:grpSpMkLst>
        </pc:grpChg>
        <pc:picChg chg="add mod ord">
          <ac:chgData name="Manley, Stephen (VSP)" userId="S::stephen.manley@vsp.virginia.gov::de30213c-4dcc-4ef4-8882-28e311830cff" providerId="AD" clId="Web-{4D5B255B-C3DC-4DFE-8362-3998D30E3C0C}" dt="2024-10-18T12:31:59.853" v="579"/>
          <ac:picMkLst>
            <pc:docMk/>
            <pc:sldMk cId="1203249029" sldId="380"/>
            <ac:picMk id="4" creationId="{37F2673D-F510-D090-E9D9-6F90AD115D92}"/>
          </ac:picMkLst>
        </pc:picChg>
      </pc:sldChg>
      <pc:sldChg chg="modSp ord">
        <pc:chgData name="Manley, Stephen (VSP)" userId="S::stephen.manley@vsp.virginia.gov::de30213c-4dcc-4ef4-8882-28e311830cff" providerId="AD" clId="Web-{4D5B255B-C3DC-4DFE-8362-3998D30E3C0C}" dt="2024-10-18T12:29:59.304" v="569"/>
        <pc:sldMkLst>
          <pc:docMk/>
          <pc:sldMk cId="1861525517" sldId="383"/>
        </pc:sldMkLst>
        <pc:spChg chg="mod">
          <ac:chgData name="Manley, Stephen (VSP)" userId="S::stephen.manley@vsp.virginia.gov::de30213c-4dcc-4ef4-8882-28e311830cff" providerId="AD" clId="Web-{4D5B255B-C3DC-4DFE-8362-3998D30E3C0C}" dt="2024-10-18T12:29:46.460" v="568" actId="20577"/>
          <ac:spMkLst>
            <pc:docMk/>
            <pc:sldMk cId="1861525517" sldId="383"/>
            <ac:spMk id="2" creationId="{DB259AD9-95D6-42DF-CFA8-7265077343E9}"/>
          </ac:spMkLst>
        </pc:spChg>
      </pc:sldChg>
    </pc:docChg>
  </pc:docChgLst>
  <pc:docChgLst>
    <pc:chgData name="Manley, Stephen (VSP)" userId="S::stephen.manley@vsp.virginia.gov::de30213c-4dcc-4ef4-8882-28e311830cff" providerId="AD" clId="Web-{A737EA8C-918C-423F-93BF-7F3538AC1DAA}"/>
    <pc:docChg chg="modSld">
      <pc:chgData name="Manley, Stephen (VSP)" userId="S::stephen.manley@vsp.virginia.gov::de30213c-4dcc-4ef4-8882-28e311830cff" providerId="AD" clId="Web-{A737EA8C-918C-423F-93BF-7F3538AC1DAA}" dt="2024-10-28T15:45:48.174" v="322"/>
      <pc:docMkLst>
        <pc:docMk/>
      </pc:docMkLst>
      <pc:sldChg chg="modSp modNotes">
        <pc:chgData name="Manley, Stephen (VSP)" userId="S::stephen.manley@vsp.virginia.gov::de30213c-4dcc-4ef4-8882-28e311830cff" providerId="AD" clId="Web-{A737EA8C-918C-423F-93BF-7F3538AC1DAA}" dt="2024-10-28T15:45:48.174" v="322"/>
        <pc:sldMkLst>
          <pc:docMk/>
          <pc:sldMk cId="3295176321" sldId="395"/>
        </pc:sldMkLst>
        <pc:spChg chg="mod">
          <ac:chgData name="Manley, Stephen (VSP)" userId="S::stephen.manley@vsp.virginia.gov::de30213c-4dcc-4ef4-8882-28e311830cff" providerId="AD" clId="Web-{A737EA8C-918C-423F-93BF-7F3538AC1DAA}" dt="2024-10-28T15:42:33.737" v="0" actId="1076"/>
          <ac:spMkLst>
            <pc:docMk/>
            <pc:sldMk cId="3295176321" sldId="395"/>
            <ac:spMk id="2" creationId="{1B7054BC-4F9C-B67E-F8BF-BAF8ADA10FE9}"/>
          </ac:spMkLst>
        </pc:spChg>
        <pc:spChg chg="mod">
          <ac:chgData name="Manley, Stephen (VSP)" userId="S::stephen.manley@vsp.virginia.gov::de30213c-4dcc-4ef4-8882-28e311830cff" providerId="AD" clId="Web-{A737EA8C-918C-423F-93BF-7F3538AC1DAA}" dt="2024-10-28T15:42:33.753" v="1" actId="1076"/>
          <ac:spMkLst>
            <pc:docMk/>
            <pc:sldMk cId="3295176321" sldId="395"/>
            <ac:spMk id="3" creationId="{5DC28373-E2F3-5193-3AB2-5041C04FB324}"/>
          </ac:spMkLst>
        </pc:spChg>
        <pc:spChg chg="mod">
          <ac:chgData name="Manley, Stephen (VSP)" userId="S::stephen.manley@vsp.virginia.gov::de30213c-4dcc-4ef4-8882-28e311830cff" providerId="AD" clId="Web-{A737EA8C-918C-423F-93BF-7F3538AC1DAA}" dt="2024-10-28T15:42:33.769" v="2" actId="1076"/>
          <ac:spMkLst>
            <pc:docMk/>
            <pc:sldMk cId="3295176321" sldId="395"/>
            <ac:spMk id="5" creationId="{CFBC224C-C04D-C12A-6A97-3A6384306FD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ovgov-my.sharepoint.com/personal/stephen_manley_vsp_virginia_gov/Documents/Documents/Agile%20Transformation/Good%20to%20Great/2024%20GTG/Good%20To%20Great%202024%20Summary%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Year</a:t>
            </a:r>
            <a:r>
              <a:rPr lang="en-US" baseline="0"/>
              <a:t> Over Year Comparison</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2.6608818139768016E-2"/>
          <c:y val="0.10920799655013823"/>
          <c:w val="0.9549696923788541"/>
          <c:h val="0.7954941228329967"/>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1"/>
                </a:solidFill>
                <a:prstDash val="sysDash"/>
              </a:ln>
              <a:effectLst/>
            </c:spPr>
            <c:trendlineType val="linear"/>
            <c:dispRSqr val="0"/>
            <c:dispEq val="0"/>
          </c:trendline>
          <c:cat>
            <c:numRef>
              <c:f>Summary!$B$53:$B$58</c:f>
              <c:numCache>
                <c:formatCode>@</c:formatCode>
                <c:ptCount val="6"/>
                <c:pt idx="0">
                  <c:v>2019</c:v>
                </c:pt>
                <c:pt idx="1">
                  <c:v>2020</c:v>
                </c:pt>
                <c:pt idx="2">
                  <c:v>2021</c:v>
                </c:pt>
                <c:pt idx="3">
                  <c:v>2022</c:v>
                </c:pt>
                <c:pt idx="4">
                  <c:v>2023</c:v>
                </c:pt>
                <c:pt idx="5">
                  <c:v>2024</c:v>
                </c:pt>
              </c:numCache>
            </c:numRef>
          </c:cat>
          <c:val>
            <c:numRef>
              <c:f>Summary!$C$53:$C$58</c:f>
              <c:numCache>
                <c:formatCode>General</c:formatCode>
                <c:ptCount val="6"/>
                <c:pt idx="0">
                  <c:v>3.95</c:v>
                </c:pt>
                <c:pt idx="1">
                  <c:v>4.04</c:v>
                </c:pt>
                <c:pt idx="2">
                  <c:v>4.0999999999999996</c:v>
                </c:pt>
                <c:pt idx="3">
                  <c:v>3.99</c:v>
                </c:pt>
                <c:pt idx="4">
                  <c:v>4.2</c:v>
                </c:pt>
                <c:pt idx="5" formatCode="0.00">
                  <c:v>4.3023255813953485</c:v>
                </c:pt>
              </c:numCache>
            </c:numRef>
          </c:val>
          <c:extLst>
            <c:ext xmlns:c16="http://schemas.microsoft.com/office/drawing/2014/chart" uri="{C3380CC4-5D6E-409C-BE32-E72D297353CC}">
              <c16:uniqueId val="{00000001-CD3F-418C-B83E-CF2737505D06}"/>
            </c:ext>
          </c:extLst>
        </c:ser>
        <c:dLbls>
          <c:dLblPos val="inEnd"/>
          <c:showLegendKey val="0"/>
          <c:showVal val="1"/>
          <c:showCatName val="0"/>
          <c:showSerName val="0"/>
          <c:showPercent val="0"/>
          <c:showBubbleSize val="0"/>
        </c:dLbls>
        <c:gapWidth val="41"/>
        <c:axId val="996948559"/>
        <c:axId val="1134019487"/>
      </c:barChart>
      <c:catAx>
        <c:axId val="996948559"/>
        <c:scaling>
          <c:orientation val="minMax"/>
        </c:scaling>
        <c:delete val="0"/>
        <c:axPos val="b"/>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effectLst/>
                <a:latin typeface="+mn-lt"/>
                <a:ea typeface="+mn-ea"/>
                <a:cs typeface="+mn-cs"/>
              </a:defRPr>
            </a:pPr>
            <a:endParaRPr lang="en-US"/>
          </a:p>
        </c:txPr>
        <c:crossAx val="1134019487"/>
        <c:crosses val="autoZero"/>
        <c:auto val="1"/>
        <c:lblAlgn val="ctr"/>
        <c:lblOffset val="100"/>
        <c:noMultiLvlLbl val="0"/>
      </c:catAx>
      <c:valAx>
        <c:axId val="1134019487"/>
        <c:scaling>
          <c:orientation val="minMax"/>
        </c:scaling>
        <c:delete val="1"/>
        <c:axPos val="l"/>
        <c:numFmt formatCode="General" sourceLinked="1"/>
        <c:majorTickMark val="none"/>
        <c:minorTickMark val="none"/>
        <c:tickLblPos val="nextTo"/>
        <c:crossAx val="99694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E3C51-1976-4473-BECF-777A8F7D0A6D}"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262DC69-B248-4C3D-B2E4-F9E0C4259631}">
      <dgm:prSet/>
      <dgm:spPr/>
      <dgm:t>
        <a:bodyPr/>
        <a:lstStyle/>
        <a:p>
          <a:pPr>
            <a:lnSpc>
              <a:spcPct val="100000"/>
            </a:lnSpc>
            <a:defRPr b="1"/>
          </a:pPr>
          <a:r>
            <a:rPr lang="en-US" b="0"/>
            <a:t>This meeting is being recorded</a:t>
          </a:r>
        </a:p>
      </dgm:t>
    </dgm:pt>
    <dgm:pt modelId="{3D37D3F0-B723-4661-9944-3BCC1CD7D779}" type="parTrans" cxnId="{B87AADF6-FDC1-435F-AA1A-8216A2087B92}">
      <dgm:prSet/>
      <dgm:spPr/>
      <dgm:t>
        <a:bodyPr/>
        <a:lstStyle/>
        <a:p>
          <a:endParaRPr lang="en-US"/>
        </a:p>
      </dgm:t>
    </dgm:pt>
    <dgm:pt modelId="{4CF40B02-BBD7-41DE-B42A-16752E29F443}" type="sibTrans" cxnId="{B87AADF6-FDC1-435F-AA1A-8216A2087B92}">
      <dgm:prSet/>
      <dgm:spPr/>
      <dgm:t>
        <a:bodyPr/>
        <a:lstStyle/>
        <a:p>
          <a:endParaRPr lang="en-US"/>
        </a:p>
      </dgm:t>
    </dgm:pt>
    <dgm:pt modelId="{82008733-F3CC-40F6-86FF-E4F6CB7C77CF}">
      <dgm:prSet/>
      <dgm:spPr/>
      <dgm:t>
        <a:bodyPr/>
        <a:lstStyle/>
        <a:p>
          <a:pPr>
            <a:lnSpc>
              <a:spcPct val="100000"/>
            </a:lnSpc>
            <a:defRPr b="1"/>
          </a:pPr>
          <a:r>
            <a:rPr lang="en-US" b="0"/>
            <a:t>If you have a camera, please use it; we’d love to see you!</a:t>
          </a:r>
        </a:p>
      </dgm:t>
    </dgm:pt>
    <dgm:pt modelId="{30C5B6B5-11A3-4E06-8ED7-5BBA141B5425}" type="parTrans" cxnId="{6E02F965-7E10-443D-97D8-2E69C8DB035A}">
      <dgm:prSet/>
      <dgm:spPr/>
      <dgm:t>
        <a:bodyPr/>
        <a:lstStyle/>
        <a:p>
          <a:endParaRPr lang="en-US"/>
        </a:p>
      </dgm:t>
    </dgm:pt>
    <dgm:pt modelId="{F14B82A2-5573-4BD1-B804-547C2A630C15}" type="sibTrans" cxnId="{6E02F965-7E10-443D-97D8-2E69C8DB035A}">
      <dgm:prSet/>
      <dgm:spPr/>
      <dgm:t>
        <a:bodyPr/>
        <a:lstStyle/>
        <a:p>
          <a:endParaRPr lang="en-US"/>
        </a:p>
      </dgm:t>
    </dgm:pt>
    <dgm:pt modelId="{83579627-3424-4AE4-86B0-E765DCF809D1}">
      <dgm:prSet/>
      <dgm:spPr/>
      <dgm:t>
        <a:bodyPr/>
        <a:lstStyle/>
        <a:p>
          <a:pPr>
            <a:lnSpc>
              <a:spcPct val="100000"/>
            </a:lnSpc>
            <a:defRPr b="1"/>
          </a:pPr>
          <a:r>
            <a:rPr lang="en-US" b="0"/>
            <a:t>Please mute all phones/mics/ speakers unless you’re speaking</a:t>
          </a:r>
        </a:p>
      </dgm:t>
    </dgm:pt>
    <dgm:pt modelId="{63351B19-48B3-47BF-84E5-CDEEF55CB5D4}" type="parTrans" cxnId="{D21C2AD1-62EB-4895-8351-BBFC24B4E155}">
      <dgm:prSet/>
      <dgm:spPr/>
      <dgm:t>
        <a:bodyPr/>
        <a:lstStyle/>
        <a:p>
          <a:endParaRPr lang="en-US"/>
        </a:p>
      </dgm:t>
    </dgm:pt>
    <dgm:pt modelId="{7C65B7A6-2321-4678-9B3E-538F064A01A8}" type="sibTrans" cxnId="{D21C2AD1-62EB-4895-8351-BBFC24B4E155}">
      <dgm:prSet/>
      <dgm:spPr/>
      <dgm:t>
        <a:bodyPr/>
        <a:lstStyle/>
        <a:p>
          <a:endParaRPr lang="en-US"/>
        </a:p>
      </dgm:t>
    </dgm:pt>
    <dgm:pt modelId="{92A4A0B2-82E0-4747-9B06-449F674F9C66}">
      <dgm:prSet/>
      <dgm:spPr/>
      <dgm:t>
        <a:bodyPr/>
        <a:lstStyle/>
        <a:p>
          <a:pPr rtl="0">
            <a:lnSpc>
              <a:spcPct val="100000"/>
            </a:lnSpc>
            <a:defRPr b="1"/>
          </a:pPr>
          <a:r>
            <a:rPr lang="en-US" b="0"/>
            <a:t>Add questions/ comments to meeting chat if you like</a:t>
          </a:r>
          <a:r>
            <a:rPr lang="en-US" b="0">
              <a:latin typeface="Corbel" panose="020B0503020204020204"/>
            </a:rPr>
            <a:t> – someone will be watching!</a:t>
          </a:r>
          <a:endParaRPr lang="en-US" b="0"/>
        </a:p>
      </dgm:t>
    </dgm:pt>
    <dgm:pt modelId="{6158D027-3D70-471A-82DA-1BE9D1DFA1F9}" type="parTrans" cxnId="{0D89EE2A-E288-46B3-83F6-F0A7F5F52D7B}">
      <dgm:prSet/>
      <dgm:spPr/>
      <dgm:t>
        <a:bodyPr/>
        <a:lstStyle/>
        <a:p>
          <a:endParaRPr lang="en-US"/>
        </a:p>
      </dgm:t>
    </dgm:pt>
    <dgm:pt modelId="{6850245F-EA29-46F1-9593-2BF5E37F977F}" type="sibTrans" cxnId="{0D89EE2A-E288-46B3-83F6-F0A7F5F52D7B}">
      <dgm:prSet/>
      <dgm:spPr/>
      <dgm:t>
        <a:bodyPr/>
        <a:lstStyle/>
        <a:p>
          <a:endParaRPr lang="en-US"/>
        </a:p>
      </dgm:t>
    </dgm:pt>
    <dgm:pt modelId="{251CC2CE-9546-4C41-B1D1-B476E1FA4145}">
      <dgm:prSet/>
      <dgm:spPr/>
      <dgm:t>
        <a:bodyPr/>
        <a:lstStyle/>
        <a:p>
          <a:pPr>
            <a:lnSpc>
              <a:spcPct val="100000"/>
            </a:lnSpc>
            <a:defRPr b="1"/>
          </a:pPr>
          <a:r>
            <a:rPr lang="en-US" b="0"/>
            <a:t>We will break for questions/ comments after each </a:t>
          </a:r>
          <a:r>
            <a:rPr lang="en-US" b="0">
              <a:latin typeface="Corbel" panose="020B0503020204020204"/>
            </a:rPr>
            <a:t>session</a:t>
          </a:r>
          <a:endParaRPr lang="en-US" b="0"/>
        </a:p>
      </dgm:t>
    </dgm:pt>
    <dgm:pt modelId="{21D74A6C-B63F-4ED0-B29D-489C74135F3C}" type="parTrans" cxnId="{51E8152A-3DCE-4249-949E-448C27C9C7F1}">
      <dgm:prSet/>
      <dgm:spPr/>
      <dgm:t>
        <a:bodyPr/>
        <a:lstStyle/>
        <a:p>
          <a:endParaRPr lang="en-US"/>
        </a:p>
      </dgm:t>
    </dgm:pt>
    <dgm:pt modelId="{4FE72FB5-C564-4F8F-B130-C0FCDE8B9EB7}" type="sibTrans" cxnId="{51E8152A-3DCE-4249-949E-448C27C9C7F1}">
      <dgm:prSet/>
      <dgm:spPr/>
      <dgm:t>
        <a:bodyPr/>
        <a:lstStyle/>
        <a:p>
          <a:endParaRPr lang="en-US"/>
        </a:p>
      </dgm:t>
    </dgm:pt>
    <dgm:pt modelId="{3AF57288-0E28-48FE-8E13-889D1FB4D6F0}">
      <dgm:prSet/>
      <dgm:spPr/>
      <dgm:t>
        <a:bodyPr/>
        <a:lstStyle/>
        <a:p>
          <a:pPr>
            <a:lnSpc>
              <a:spcPct val="100000"/>
            </a:lnSpc>
            <a:defRPr b="1"/>
          </a:pPr>
          <a:r>
            <a:rPr lang="en-US" b="0"/>
            <a:t>To unmute on your phone, you may have to press *6</a:t>
          </a:r>
        </a:p>
      </dgm:t>
    </dgm:pt>
    <dgm:pt modelId="{C5EEB639-DF0A-48C5-B5D1-EA6522EA0D7D}" type="parTrans" cxnId="{72A33658-87D6-4E27-A042-54C139820652}">
      <dgm:prSet/>
      <dgm:spPr/>
      <dgm:t>
        <a:bodyPr/>
        <a:lstStyle/>
        <a:p>
          <a:endParaRPr lang="en-US"/>
        </a:p>
      </dgm:t>
    </dgm:pt>
    <dgm:pt modelId="{78700073-6813-417C-878D-29BD003A237C}" type="sibTrans" cxnId="{72A33658-87D6-4E27-A042-54C139820652}">
      <dgm:prSet/>
      <dgm:spPr/>
      <dgm:t>
        <a:bodyPr/>
        <a:lstStyle/>
        <a:p>
          <a:endParaRPr lang="en-US"/>
        </a:p>
      </dgm:t>
    </dgm:pt>
    <dgm:pt modelId="{3EEA6AC7-4DA6-42D3-904C-85C0ED105A2E}" type="pres">
      <dgm:prSet presAssocID="{C2FE3C51-1976-4473-BECF-777A8F7D0A6D}" presName="root" presStyleCnt="0">
        <dgm:presLayoutVars>
          <dgm:dir/>
          <dgm:resizeHandles val="exact"/>
        </dgm:presLayoutVars>
      </dgm:prSet>
      <dgm:spPr/>
    </dgm:pt>
    <dgm:pt modelId="{9D57E696-1259-4EF9-A303-87ED1FEBEDF7}" type="pres">
      <dgm:prSet presAssocID="{A262DC69-B248-4C3D-B2E4-F9E0C4259631}" presName="compNode" presStyleCnt="0"/>
      <dgm:spPr/>
    </dgm:pt>
    <dgm:pt modelId="{8AF039E2-1096-44EF-B22D-0156065560C4}" type="pres">
      <dgm:prSet presAssocID="{A262DC69-B248-4C3D-B2E4-F9E0C425963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DFC81E9-1627-478D-9E92-55B4A9BCCF64}" type="pres">
      <dgm:prSet presAssocID="{A262DC69-B248-4C3D-B2E4-F9E0C4259631}" presName="iconSpace" presStyleCnt="0"/>
      <dgm:spPr/>
    </dgm:pt>
    <dgm:pt modelId="{BAF2BEAB-67FA-4F9E-8C09-19973085FA44}" type="pres">
      <dgm:prSet presAssocID="{A262DC69-B248-4C3D-B2E4-F9E0C4259631}" presName="parTx" presStyleLbl="revTx" presStyleIdx="0" presStyleCnt="12">
        <dgm:presLayoutVars>
          <dgm:chMax val="0"/>
          <dgm:chPref val="0"/>
        </dgm:presLayoutVars>
      </dgm:prSet>
      <dgm:spPr/>
    </dgm:pt>
    <dgm:pt modelId="{8E96139A-D803-44CF-B287-D75F0F83095D}" type="pres">
      <dgm:prSet presAssocID="{A262DC69-B248-4C3D-B2E4-F9E0C4259631}" presName="txSpace" presStyleCnt="0"/>
      <dgm:spPr/>
    </dgm:pt>
    <dgm:pt modelId="{E01E0246-6D41-4032-8954-FB2C0B1E93E6}" type="pres">
      <dgm:prSet presAssocID="{A262DC69-B248-4C3D-B2E4-F9E0C4259631}" presName="desTx" presStyleLbl="revTx" presStyleIdx="1" presStyleCnt="12">
        <dgm:presLayoutVars/>
      </dgm:prSet>
      <dgm:spPr/>
    </dgm:pt>
    <dgm:pt modelId="{94A32713-5C3B-49CF-AB2D-EDF5441789FF}" type="pres">
      <dgm:prSet presAssocID="{4CF40B02-BBD7-41DE-B42A-16752E29F443}" presName="sibTrans" presStyleCnt="0"/>
      <dgm:spPr/>
    </dgm:pt>
    <dgm:pt modelId="{0086AA70-BAF8-40F8-AB8C-F9A29EAF2C1F}" type="pres">
      <dgm:prSet presAssocID="{82008733-F3CC-40F6-86FF-E4F6CB7C77CF}" presName="compNode" presStyleCnt="0"/>
      <dgm:spPr/>
    </dgm:pt>
    <dgm:pt modelId="{06E625CA-6E6F-4B05-8922-F320BBDE3A68}" type="pres">
      <dgm:prSet presAssocID="{82008733-F3CC-40F6-86FF-E4F6CB7C77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curity Camera Sign"/>
        </a:ext>
      </dgm:extLst>
    </dgm:pt>
    <dgm:pt modelId="{31BEC46E-8A1A-4CD7-9EDB-D358A1CCA90D}" type="pres">
      <dgm:prSet presAssocID="{82008733-F3CC-40F6-86FF-E4F6CB7C77CF}" presName="iconSpace" presStyleCnt="0"/>
      <dgm:spPr/>
    </dgm:pt>
    <dgm:pt modelId="{E76543AD-8BB5-4850-B58B-FD17E212455B}" type="pres">
      <dgm:prSet presAssocID="{82008733-F3CC-40F6-86FF-E4F6CB7C77CF}" presName="parTx" presStyleLbl="revTx" presStyleIdx="2" presStyleCnt="12">
        <dgm:presLayoutVars>
          <dgm:chMax val="0"/>
          <dgm:chPref val="0"/>
        </dgm:presLayoutVars>
      </dgm:prSet>
      <dgm:spPr/>
    </dgm:pt>
    <dgm:pt modelId="{A669CAF9-0F60-4D37-B890-1CE80902FE9B}" type="pres">
      <dgm:prSet presAssocID="{82008733-F3CC-40F6-86FF-E4F6CB7C77CF}" presName="txSpace" presStyleCnt="0"/>
      <dgm:spPr/>
    </dgm:pt>
    <dgm:pt modelId="{7DF5DDF3-DA78-40A4-B2A1-5E77641DC73A}" type="pres">
      <dgm:prSet presAssocID="{82008733-F3CC-40F6-86FF-E4F6CB7C77CF}" presName="desTx" presStyleLbl="revTx" presStyleIdx="3" presStyleCnt="12">
        <dgm:presLayoutVars/>
      </dgm:prSet>
      <dgm:spPr/>
    </dgm:pt>
    <dgm:pt modelId="{706F3814-B1D8-4953-8D92-09823DF260B3}" type="pres">
      <dgm:prSet presAssocID="{F14B82A2-5573-4BD1-B804-547C2A630C15}" presName="sibTrans" presStyleCnt="0"/>
      <dgm:spPr/>
    </dgm:pt>
    <dgm:pt modelId="{11F4644F-5C0A-4488-99CA-E9FFF8BDAF22}" type="pres">
      <dgm:prSet presAssocID="{83579627-3424-4AE4-86B0-E765DCF809D1}" presName="compNode" presStyleCnt="0"/>
      <dgm:spPr/>
    </dgm:pt>
    <dgm:pt modelId="{76F51117-04FB-4148-80A8-ABE392A4DBE0}" type="pres">
      <dgm:prSet presAssocID="{83579627-3424-4AE4-86B0-E765DCF809D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98B0B7DA-0F92-47EF-924C-4CF2238DDE65}" type="pres">
      <dgm:prSet presAssocID="{83579627-3424-4AE4-86B0-E765DCF809D1}" presName="iconSpace" presStyleCnt="0"/>
      <dgm:spPr/>
    </dgm:pt>
    <dgm:pt modelId="{34AC6117-F61D-4115-A0B8-94E887913BA8}" type="pres">
      <dgm:prSet presAssocID="{83579627-3424-4AE4-86B0-E765DCF809D1}" presName="parTx" presStyleLbl="revTx" presStyleIdx="4" presStyleCnt="12">
        <dgm:presLayoutVars>
          <dgm:chMax val="0"/>
          <dgm:chPref val="0"/>
        </dgm:presLayoutVars>
      </dgm:prSet>
      <dgm:spPr/>
    </dgm:pt>
    <dgm:pt modelId="{1DC90B0F-B96C-4365-8653-99E6EA015408}" type="pres">
      <dgm:prSet presAssocID="{83579627-3424-4AE4-86B0-E765DCF809D1}" presName="txSpace" presStyleCnt="0"/>
      <dgm:spPr/>
    </dgm:pt>
    <dgm:pt modelId="{6363D72A-77F9-4EE1-8A85-54E454BADFFF}" type="pres">
      <dgm:prSet presAssocID="{83579627-3424-4AE4-86B0-E765DCF809D1}" presName="desTx" presStyleLbl="revTx" presStyleIdx="5" presStyleCnt="12" custLinFactNeighborX="-1336" custLinFactNeighborY="14062">
        <dgm:presLayoutVars/>
      </dgm:prSet>
      <dgm:spPr/>
    </dgm:pt>
    <dgm:pt modelId="{1F3770B0-C12A-410C-9ABF-ACD0ED8A87FF}" type="pres">
      <dgm:prSet presAssocID="{7C65B7A6-2321-4678-9B3E-538F064A01A8}" presName="sibTrans" presStyleCnt="0"/>
      <dgm:spPr/>
    </dgm:pt>
    <dgm:pt modelId="{F1BBAE45-3E40-4958-9EA7-15C1F6E55D14}" type="pres">
      <dgm:prSet presAssocID="{92A4A0B2-82E0-4747-9B06-449F674F9C66}" presName="compNode" presStyleCnt="0"/>
      <dgm:spPr/>
    </dgm:pt>
    <dgm:pt modelId="{C8058A8F-F957-4B6A-8BBA-5AAFEA303331}" type="pres">
      <dgm:prSet presAssocID="{92A4A0B2-82E0-4747-9B06-449F674F9C6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4CC261FA-84A2-4227-AAC0-24AC2CEC1B65}" type="pres">
      <dgm:prSet presAssocID="{92A4A0B2-82E0-4747-9B06-449F674F9C66}" presName="iconSpace" presStyleCnt="0"/>
      <dgm:spPr/>
    </dgm:pt>
    <dgm:pt modelId="{10B940F5-D92B-4336-A7F9-03F0C357FE3C}" type="pres">
      <dgm:prSet presAssocID="{92A4A0B2-82E0-4747-9B06-449F674F9C66}" presName="parTx" presStyleLbl="revTx" presStyleIdx="6" presStyleCnt="12">
        <dgm:presLayoutVars>
          <dgm:chMax val="0"/>
          <dgm:chPref val="0"/>
        </dgm:presLayoutVars>
      </dgm:prSet>
      <dgm:spPr/>
    </dgm:pt>
    <dgm:pt modelId="{78F5B1F5-61E7-498F-B484-6016C7F83C88}" type="pres">
      <dgm:prSet presAssocID="{92A4A0B2-82E0-4747-9B06-449F674F9C66}" presName="txSpace" presStyleCnt="0"/>
      <dgm:spPr/>
    </dgm:pt>
    <dgm:pt modelId="{28612EA6-B46B-426C-8752-6C2570C61DE9}" type="pres">
      <dgm:prSet presAssocID="{92A4A0B2-82E0-4747-9B06-449F674F9C66}" presName="desTx" presStyleLbl="revTx" presStyleIdx="7" presStyleCnt="12">
        <dgm:presLayoutVars/>
      </dgm:prSet>
      <dgm:spPr/>
    </dgm:pt>
    <dgm:pt modelId="{C205A8DE-D456-4C11-83F1-54C4FB64843C}" type="pres">
      <dgm:prSet presAssocID="{6850245F-EA29-46F1-9593-2BF5E37F977F}" presName="sibTrans" presStyleCnt="0"/>
      <dgm:spPr/>
    </dgm:pt>
    <dgm:pt modelId="{DA1033DF-4381-45C8-85C9-227BB88AF1A6}" type="pres">
      <dgm:prSet presAssocID="{251CC2CE-9546-4C41-B1D1-B476E1FA4145}" presName="compNode" presStyleCnt="0"/>
      <dgm:spPr/>
    </dgm:pt>
    <dgm:pt modelId="{2A0A7DE8-F023-4425-944C-8AE9F8EDBCF4}" type="pres">
      <dgm:prSet presAssocID="{251CC2CE-9546-4C41-B1D1-B476E1FA414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C3A6315F-77F1-450B-829D-A42AE17D00CE}" type="pres">
      <dgm:prSet presAssocID="{251CC2CE-9546-4C41-B1D1-B476E1FA4145}" presName="iconSpace" presStyleCnt="0"/>
      <dgm:spPr/>
    </dgm:pt>
    <dgm:pt modelId="{651B6DE8-DD67-46FE-B87A-E0BBE03727A7}" type="pres">
      <dgm:prSet presAssocID="{251CC2CE-9546-4C41-B1D1-B476E1FA4145}" presName="parTx" presStyleLbl="revTx" presStyleIdx="8" presStyleCnt="12">
        <dgm:presLayoutVars>
          <dgm:chMax val="0"/>
          <dgm:chPref val="0"/>
        </dgm:presLayoutVars>
      </dgm:prSet>
      <dgm:spPr/>
    </dgm:pt>
    <dgm:pt modelId="{E5A2B352-C473-4D0C-B0DB-7ED312DBD146}" type="pres">
      <dgm:prSet presAssocID="{251CC2CE-9546-4C41-B1D1-B476E1FA4145}" presName="txSpace" presStyleCnt="0"/>
      <dgm:spPr/>
    </dgm:pt>
    <dgm:pt modelId="{A797B882-9DCC-4469-9764-D06F9B6E06A8}" type="pres">
      <dgm:prSet presAssocID="{251CC2CE-9546-4C41-B1D1-B476E1FA4145}" presName="desTx" presStyleLbl="revTx" presStyleIdx="9" presStyleCnt="12">
        <dgm:presLayoutVars/>
      </dgm:prSet>
      <dgm:spPr/>
    </dgm:pt>
    <dgm:pt modelId="{48BA2F7F-AA2A-4CAC-AD54-44B4AF26184B}" type="pres">
      <dgm:prSet presAssocID="{4FE72FB5-C564-4F8F-B130-C0FCDE8B9EB7}" presName="sibTrans" presStyleCnt="0"/>
      <dgm:spPr/>
    </dgm:pt>
    <dgm:pt modelId="{3DC11FD4-06AB-405B-8EF2-FDFBE8148836}" type="pres">
      <dgm:prSet presAssocID="{3AF57288-0E28-48FE-8E13-889D1FB4D6F0}" presName="compNode" presStyleCnt="0"/>
      <dgm:spPr/>
    </dgm:pt>
    <dgm:pt modelId="{ECCFAC5D-6C67-44E6-B0E6-00D24A3208B9}" type="pres">
      <dgm:prSet presAssocID="{3AF57288-0E28-48FE-8E13-889D1FB4D6F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rt Phone"/>
        </a:ext>
      </dgm:extLst>
    </dgm:pt>
    <dgm:pt modelId="{F8DADBA3-0CDB-4D16-BEEA-3E50D25071C5}" type="pres">
      <dgm:prSet presAssocID="{3AF57288-0E28-48FE-8E13-889D1FB4D6F0}" presName="iconSpace" presStyleCnt="0"/>
      <dgm:spPr/>
    </dgm:pt>
    <dgm:pt modelId="{832DE695-851A-4A97-A7EE-7C60CD95FEB0}" type="pres">
      <dgm:prSet presAssocID="{3AF57288-0E28-48FE-8E13-889D1FB4D6F0}" presName="parTx" presStyleLbl="revTx" presStyleIdx="10" presStyleCnt="12">
        <dgm:presLayoutVars>
          <dgm:chMax val="0"/>
          <dgm:chPref val="0"/>
        </dgm:presLayoutVars>
      </dgm:prSet>
      <dgm:spPr/>
    </dgm:pt>
    <dgm:pt modelId="{002F4623-1BEC-46CC-9B95-F31116292759}" type="pres">
      <dgm:prSet presAssocID="{3AF57288-0E28-48FE-8E13-889D1FB4D6F0}" presName="txSpace" presStyleCnt="0"/>
      <dgm:spPr/>
    </dgm:pt>
    <dgm:pt modelId="{9AA8719F-EFDE-47F6-8F65-6CB827F0D892}" type="pres">
      <dgm:prSet presAssocID="{3AF57288-0E28-48FE-8E13-889D1FB4D6F0}" presName="desTx" presStyleLbl="revTx" presStyleIdx="11" presStyleCnt="12">
        <dgm:presLayoutVars/>
      </dgm:prSet>
      <dgm:spPr/>
    </dgm:pt>
  </dgm:ptLst>
  <dgm:cxnLst>
    <dgm:cxn modelId="{66715318-294D-479F-AB27-362E6047B8C7}" type="presOf" srcId="{251CC2CE-9546-4C41-B1D1-B476E1FA4145}" destId="{651B6DE8-DD67-46FE-B87A-E0BBE03727A7}" srcOrd="0" destOrd="0" presId="urn:microsoft.com/office/officeart/2018/5/layout/CenteredIconLabelDescriptionList"/>
    <dgm:cxn modelId="{3908EC1B-9BC5-426E-B708-73E38C6C3B3D}" type="presOf" srcId="{92A4A0B2-82E0-4747-9B06-449F674F9C66}" destId="{10B940F5-D92B-4336-A7F9-03F0C357FE3C}" srcOrd="0" destOrd="0" presId="urn:microsoft.com/office/officeart/2018/5/layout/CenteredIconLabelDescriptionList"/>
    <dgm:cxn modelId="{51E8152A-3DCE-4249-949E-448C27C9C7F1}" srcId="{C2FE3C51-1976-4473-BECF-777A8F7D0A6D}" destId="{251CC2CE-9546-4C41-B1D1-B476E1FA4145}" srcOrd="4" destOrd="0" parTransId="{21D74A6C-B63F-4ED0-B29D-489C74135F3C}" sibTransId="{4FE72FB5-C564-4F8F-B130-C0FCDE8B9EB7}"/>
    <dgm:cxn modelId="{0D89EE2A-E288-46B3-83F6-F0A7F5F52D7B}" srcId="{C2FE3C51-1976-4473-BECF-777A8F7D0A6D}" destId="{92A4A0B2-82E0-4747-9B06-449F674F9C66}" srcOrd="3" destOrd="0" parTransId="{6158D027-3D70-471A-82DA-1BE9D1DFA1F9}" sibTransId="{6850245F-EA29-46F1-9593-2BF5E37F977F}"/>
    <dgm:cxn modelId="{6E02F965-7E10-443D-97D8-2E69C8DB035A}" srcId="{C2FE3C51-1976-4473-BECF-777A8F7D0A6D}" destId="{82008733-F3CC-40F6-86FF-E4F6CB7C77CF}" srcOrd="1" destOrd="0" parTransId="{30C5B6B5-11A3-4E06-8ED7-5BBA141B5425}" sibTransId="{F14B82A2-5573-4BD1-B804-547C2A630C15}"/>
    <dgm:cxn modelId="{6F32F569-9B63-4829-AFC1-01ECF1F79AC0}" type="presOf" srcId="{A262DC69-B248-4C3D-B2E4-F9E0C4259631}" destId="{BAF2BEAB-67FA-4F9E-8C09-19973085FA44}" srcOrd="0" destOrd="0" presId="urn:microsoft.com/office/officeart/2018/5/layout/CenteredIconLabelDescriptionList"/>
    <dgm:cxn modelId="{BDF2C071-1FD3-4910-AE11-0C909C21F042}" type="presOf" srcId="{3AF57288-0E28-48FE-8E13-889D1FB4D6F0}" destId="{832DE695-851A-4A97-A7EE-7C60CD95FEB0}" srcOrd="0" destOrd="0" presId="urn:microsoft.com/office/officeart/2018/5/layout/CenteredIconLabelDescriptionList"/>
    <dgm:cxn modelId="{72A33658-87D6-4E27-A042-54C139820652}" srcId="{C2FE3C51-1976-4473-BECF-777A8F7D0A6D}" destId="{3AF57288-0E28-48FE-8E13-889D1FB4D6F0}" srcOrd="5" destOrd="0" parTransId="{C5EEB639-DF0A-48C5-B5D1-EA6522EA0D7D}" sibTransId="{78700073-6813-417C-878D-29BD003A237C}"/>
    <dgm:cxn modelId="{A3A40283-70FB-495D-BB9F-52B27928C81D}" type="presOf" srcId="{83579627-3424-4AE4-86B0-E765DCF809D1}" destId="{34AC6117-F61D-4115-A0B8-94E887913BA8}" srcOrd="0" destOrd="0" presId="urn:microsoft.com/office/officeart/2018/5/layout/CenteredIconLabelDescriptionList"/>
    <dgm:cxn modelId="{D21C2AD1-62EB-4895-8351-BBFC24B4E155}" srcId="{C2FE3C51-1976-4473-BECF-777A8F7D0A6D}" destId="{83579627-3424-4AE4-86B0-E765DCF809D1}" srcOrd="2" destOrd="0" parTransId="{63351B19-48B3-47BF-84E5-CDEEF55CB5D4}" sibTransId="{7C65B7A6-2321-4678-9B3E-538F064A01A8}"/>
    <dgm:cxn modelId="{7145ADD5-FD4B-4766-9CF3-971AED2BBA32}" type="presOf" srcId="{C2FE3C51-1976-4473-BECF-777A8F7D0A6D}" destId="{3EEA6AC7-4DA6-42D3-904C-85C0ED105A2E}" srcOrd="0" destOrd="0" presId="urn:microsoft.com/office/officeart/2018/5/layout/CenteredIconLabelDescriptionList"/>
    <dgm:cxn modelId="{D8652FF3-57E5-4F72-A012-DD455B6571B9}" type="presOf" srcId="{82008733-F3CC-40F6-86FF-E4F6CB7C77CF}" destId="{E76543AD-8BB5-4850-B58B-FD17E212455B}" srcOrd="0" destOrd="0" presId="urn:microsoft.com/office/officeart/2018/5/layout/CenteredIconLabelDescriptionList"/>
    <dgm:cxn modelId="{B87AADF6-FDC1-435F-AA1A-8216A2087B92}" srcId="{C2FE3C51-1976-4473-BECF-777A8F7D0A6D}" destId="{A262DC69-B248-4C3D-B2E4-F9E0C4259631}" srcOrd="0" destOrd="0" parTransId="{3D37D3F0-B723-4661-9944-3BCC1CD7D779}" sibTransId="{4CF40B02-BBD7-41DE-B42A-16752E29F443}"/>
    <dgm:cxn modelId="{E0E73940-2C5A-429B-9510-11B0FC678560}" type="presParOf" srcId="{3EEA6AC7-4DA6-42D3-904C-85C0ED105A2E}" destId="{9D57E696-1259-4EF9-A303-87ED1FEBEDF7}" srcOrd="0" destOrd="0" presId="urn:microsoft.com/office/officeart/2018/5/layout/CenteredIconLabelDescriptionList"/>
    <dgm:cxn modelId="{C88A2AEC-81B0-4703-8412-BBC539BA481D}" type="presParOf" srcId="{9D57E696-1259-4EF9-A303-87ED1FEBEDF7}" destId="{8AF039E2-1096-44EF-B22D-0156065560C4}" srcOrd="0" destOrd="0" presId="urn:microsoft.com/office/officeart/2018/5/layout/CenteredIconLabelDescriptionList"/>
    <dgm:cxn modelId="{0E8FFD43-EE3B-423C-82B5-1FFBA90D0898}" type="presParOf" srcId="{9D57E696-1259-4EF9-A303-87ED1FEBEDF7}" destId="{7DFC81E9-1627-478D-9E92-55B4A9BCCF64}" srcOrd="1" destOrd="0" presId="urn:microsoft.com/office/officeart/2018/5/layout/CenteredIconLabelDescriptionList"/>
    <dgm:cxn modelId="{6487924A-7E09-480C-A46C-276E29EBC322}" type="presParOf" srcId="{9D57E696-1259-4EF9-A303-87ED1FEBEDF7}" destId="{BAF2BEAB-67FA-4F9E-8C09-19973085FA44}" srcOrd="2" destOrd="0" presId="urn:microsoft.com/office/officeart/2018/5/layout/CenteredIconLabelDescriptionList"/>
    <dgm:cxn modelId="{B76A5C02-8965-4E9A-B6D9-6F9CAAD2261D}" type="presParOf" srcId="{9D57E696-1259-4EF9-A303-87ED1FEBEDF7}" destId="{8E96139A-D803-44CF-B287-D75F0F83095D}" srcOrd="3" destOrd="0" presId="urn:microsoft.com/office/officeart/2018/5/layout/CenteredIconLabelDescriptionList"/>
    <dgm:cxn modelId="{1E75AFE1-2D2D-4CAE-BE26-AC45876B3361}" type="presParOf" srcId="{9D57E696-1259-4EF9-A303-87ED1FEBEDF7}" destId="{E01E0246-6D41-4032-8954-FB2C0B1E93E6}" srcOrd="4" destOrd="0" presId="urn:microsoft.com/office/officeart/2018/5/layout/CenteredIconLabelDescriptionList"/>
    <dgm:cxn modelId="{FAA80BFC-A21A-49D3-AFE2-CB8402D42D6A}" type="presParOf" srcId="{3EEA6AC7-4DA6-42D3-904C-85C0ED105A2E}" destId="{94A32713-5C3B-49CF-AB2D-EDF5441789FF}" srcOrd="1" destOrd="0" presId="urn:microsoft.com/office/officeart/2018/5/layout/CenteredIconLabelDescriptionList"/>
    <dgm:cxn modelId="{959A941E-DA7E-41AC-B69F-1928502FA182}" type="presParOf" srcId="{3EEA6AC7-4DA6-42D3-904C-85C0ED105A2E}" destId="{0086AA70-BAF8-40F8-AB8C-F9A29EAF2C1F}" srcOrd="2" destOrd="0" presId="urn:microsoft.com/office/officeart/2018/5/layout/CenteredIconLabelDescriptionList"/>
    <dgm:cxn modelId="{43FB9A9E-2751-45E7-A211-9BE0CEE3ED07}" type="presParOf" srcId="{0086AA70-BAF8-40F8-AB8C-F9A29EAF2C1F}" destId="{06E625CA-6E6F-4B05-8922-F320BBDE3A68}" srcOrd="0" destOrd="0" presId="urn:microsoft.com/office/officeart/2018/5/layout/CenteredIconLabelDescriptionList"/>
    <dgm:cxn modelId="{93F7B2F6-6CD2-4EF6-84E5-EEEF35A62AA8}" type="presParOf" srcId="{0086AA70-BAF8-40F8-AB8C-F9A29EAF2C1F}" destId="{31BEC46E-8A1A-4CD7-9EDB-D358A1CCA90D}" srcOrd="1" destOrd="0" presId="urn:microsoft.com/office/officeart/2018/5/layout/CenteredIconLabelDescriptionList"/>
    <dgm:cxn modelId="{49602901-3602-4FD7-9F0A-BAE4E3614648}" type="presParOf" srcId="{0086AA70-BAF8-40F8-AB8C-F9A29EAF2C1F}" destId="{E76543AD-8BB5-4850-B58B-FD17E212455B}" srcOrd="2" destOrd="0" presId="urn:microsoft.com/office/officeart/2018/5/layout/CenteredIconLabelDescriptionList"/>
    <dgm:cxn modelId="{FB4CA399-2C56-45A8-9E74-0F06A29E0564}" type="presParOf" srcId="{0086AA70-BAF8-40F8-AB8C-F9A29EAF2C1F}" destId="{A669CAF9-0F60-4D37-B890-1CE80902FE9B}" srcOrd="3" destOrd="0" presId="urn:microsoft.com/office/officeart/2018/5/layout/CenteredIconLabelDescriptionList"/>
    <dgm:cxn modelId="{40E88426-A6FE-4F0E-8D06-80A069EB786F}" type="presParOf" srcId="{0086AA70-BAF8-40F8-AB8C-F9A29EAF2C1F}" destId="{7DF5DDF3-DA78-40A4-B2A1-5E77641DC73A}" srcOrd="4" destOrd="0" presId="urn:microsoft.com/office/officeart/2018/5/layout/CenteredIconLabelDescriptionList"/>
    <dgm:cxn modelId="{2EBFCA3C-2288-41AB-9F26-799027ACA9B6}" type="presParOf" srcId="{3EEA6AC7-4DA6-42D3-904C-85C0ED105A2E}" destId="{706F3814-B1D8-4953-8D92-09823DF260B3}" srcOrd="3" destOrd="0" presId="urn:microsoft.com/office/officeart/2018/5/layout/CenteredIconLabelDescriptionList"/>
    <dgm:cxn modelId="{DD79E7F4-AA81-4D60-9BB0-5F3DC2251771}" type="presParOf" srcId="{3EEA6AC7-4DA6-42D3-904C-85C0ED105A2E}" destId="{11F4644F-5C0A-4488-99CA-E9FFF8BDAF22}" srcOrd="4" destOrd="0" presId="urn:microsoft.com/office/officeart/2018/5/layout/CenteredIconLabelDescriptionList"/>
    <dgm:cxn modelId="{036C5918-5BD2-4140-998C-A3A6846E4661}" type="presParOf" srcId="{11F4644F-5C0A-4488-99CA-E9FFF8BDAF22}" destId="{76F51117-04FB-4148-80A8-ABE392A4DBE0}" srcOrd="0" destOrd="0" presId="urn:microsoft.com/office/officeart/2018/5/layout/CenteredIconLabelDescriptionList"/>
    <dgm:cxn modelId="{A2B0AEDC-9CC1-4C12-A44E-E0A5EEBC8191}" type="presParOf" srcId="{11F4644F-5C0A-4488-99CA-E9FFF8BDAF22}" destId="{98B0B7DA-0F92-47EF-924C-4CF2238DDE65}" srcOrd="1" destOrd="0" presId="urn:microsoft.com/office/officeart/2018/5/layout/CenteredIconLabelDescriptionList"/>
    <dgm:cxn modelId="{B9361152-21E9-4EF3-A0DE-0EEE717FBDFA}" type="presParOf" srcId="{11F4644F-5C0A-4488-99CA-E9FFF8BDAF22}" destId="{34AC6117-F61D-4115-A0B8-94E887913BA8}" srcOrd="2" destOrd="0" presId="urn:microsoft.com/office/officeart/2018/5/layout/CenteredIconLabelDescriptionList"/>
    <dgm:cxn modelId="{7C384CF9-3EA2-46DB-BBCE-0DFC7F6726CD}" type="presParOf" srcId="{11F4644F-5C0A-4488-99CA-E9FFF8BDAF22}" destId="{1DC90B0F-B96C-4365-8653-99E6EA015408}" srcOrd="3" destOrd="0" presId="urn:microsoft.com/office/officeart/2018/5/layout/CenteredIconLabelDescriptionList"/>
    <dgm:cxn modelId="{437345BD-376A-4FF1-9CE2-65F93EE7193A}" type="presParOf" srcId="{11F4644F-5C0A-4488-99CA-E9FFF8BDAF22}" destId="{6363D72A-77F9-4EE1-8A85-54E454BADFFF}" srcOrd="4" destOrd="0" presId="urn:microsoft.com/office/officeart/2018/5/layout/CenteredIconLabelDescriptionList"/>
    <dgm:cxn modelId="{52E143CF-40DC-4465-9B83-9EC25E554BEC}" type="presParOf" srcId="{3EEA6AC7-4DA6-42D3-904C-85C0ED105A2E}" destId="{1F3770B0-C12A-410C-9ABF-ACD0ED8A87FF}" srcOrd="5" destOrd="0" presId="urn:microsoft.com/office/officeart/2018/5/layout/CenteredIconLabelDescriptionList"/>
    <dgm:cxn modelId="{15AA3C74-4C75-434F-BE6C-33D93FAD6BFB}" type="presParOf" srcId="{3EEA6AC7-4DA6-42D3-904C-85C0ED105A2E}" destId="{F1BBAE45-3E40-4958-9EA7-15C1F6E55D14}" srcOrd="6" destOrd="0" presId="urn:microsoft.com/office/officeart/2018/5/layout/CenteredIconLabelDescriptionList"/>
    <dgm:cxn modelId="{B80792A6-E7E3-484C-858C-625AD56A985F}" type="presParOf" srcId="{F1BBAE45-3E40-4958-9EA7-15C1F6E55D14}" destId="{C8058A8F-F957-4B6A-8BBA-5AAFEA303331}" srcOrd="0" destOrd="0" presId="urn:microsoft.com/office/officeart/2018/5/layout/CenteredIconLabelDescriptionList"/>
    <dgm:cxn modelId="{5FCD37CA-6F31-44DC-BE3B-65A28283E684}" type="presParOf" srcId="{F1BBAE45-3E40-4958-9EA7-15C1F6E55D14}" destId="{4CC261FA-84A2-4227-AAC0-24AC2CEC1B65}" srcOrd="1" destOrd="0" presId="urn:microsoft.com/office/officeart/2018/5/layout/CenteredIconLabelDescriptionList"/>
    <dgm:cxn modelId="{2068FF88-F013-451E-B321-4F712750F06A}" type="presParOf" srcId="{F1BBAE45-3E40-4958-9EA7-15C1F6E55D14}" destId="{10B940F5-D92B-4336-A7F9-03F0C357FE3C}" srcOrd="2" destOrd="0" presId="urn:microsoft.com/office/officeart/2018/5/layout/CenteredIconLabelDescriptionList"/>
    <dgm:cxn modelId="{270E0FBD-013C-4982-AB39-CAD2C4A9E244}" type="presParOf" srcId="{F1BBAE45-3E40-4958-9EA7-15C1F6E55D14}" destId="{78F5B1F5-61E7-498F-B484-6016C7F83C88}" srcOrd="3" destOrd="0" presId="urn:microsoft.com/office/officeart/2018/5/layout/CenteredIconLabelDescriptionList"/>
    <dgm:cxn modelId="{2F90570A-F1C5-4171-A279-C32C106F36FF}" type="presParOf" srcId="{F1BBAE45-3E40-4958-9EA7-15C1F6E55D14}" destId="{28612EA6-B46B-426C-8752-6C2570C61DE9}" srcOrd="4" destOrd="0" presId="urn:microsoft.com/office/officeart/2018/5/layout/CenteredIconLabelDescriptionList"/>
    <dgm:cxn modelId="{69F187C3-E6F3-4E8E-8413-4CD768CF0BE6}" type="presParOf" srcId="{3EEA6AC7-4DA6-42D3-904C-85C0ED105A2E}" destId="{C205A8DE-D456-4C11-83F1-54C4FB64843C}" srcOrd="7" destOrd="0" presId="urn:microsoft.com/office/officeart/2018/5/layout/CenteredIconLabelDescriptionList"/>
    <dgm:cxn modelId="{F9A47114-CB33-4D3A-B4FF-DC650A2F5036}" type="presParOf" srcId="{3EEA6AC7-4DA6-42D3-904C-85C0ED105A2E}" destId="{DA1033DF-4381-45C8-85C9-227BB88AF1A6}" srcOrd="8" destOrd="0" presId="urn:microsoft.com/office/officeart/2018/5/layout/CenteredIconLabelDescriptionList"/>
    <dgm:cxn modelId="{FD6990B9-0F9F-4453-8B09-83C554F917C9}" type="presParOf" srcId="{DA1033DF-4381-45C8-85C9-227BB88AF1A6}" destId="{2A0A7DE8-F023-4425-944C-8AE9F8EDBCF4}" srcOrd="0" destOrd="0" presId="urn:microsoft.com/office/officeart/2018/5/layout/CenteredIconLabelDescriptionList"/>
    <dgm:cxn modelId="{FC22D122-F65D-4DB2-98E0-3BC20D19899F}" type="presParOf" srcId="{DA1033DF-4381-45C8-85C9-227BB88AF1A6}" destId="{C3A6315F-77F1-450B-829D-A42AE17D00CE}" srcOrd="1" destOrd="0" presId="urn:microsoft.com/office/officeart/2018/5/layout/CenteredIconLabelDescriptionList"/>
    <dgm:cxn modelId="{CC8A3AE2-71D1-44F8-91E7-336FE2A647CA}" type="presParOf" srcId="{DA1033DF-4381-45C8-85C9-227BB88AF1A6}" destId="{651B6DE8-DD67-46FE-B87A-E0BBE03727A7}" srcOrd="2" destOrd="0" presId="urn:microsoft.com/office/officeart/2018/5/layout/CenteredIconLabelDescriptionList"/>
    <dgm:cxn modelId="{C9ABDCDA-7ACE-4F87-BDF9-99F0935927D0}" type="presParOf" srcId="{DA1033DF-4381-45C8-85C9-227BB88AF1A6}" destId="{E5A2B352-C473-4D0C-B0DB-7ED312DBD146}" srcOrd="3" destOrd="0" presId="urn:microsoft.com/office/officeart/2018/5/layout/CenteredIconLabelDescriptionList"/>
    <dgm:cxn modelId="{244CC5BA-8D99-4A73-AEDF-9E4507299415}" type="presParOf" srcId="{DA1033DF-4381-45C8-85C9-227BB88AF1A6}" destId="{A797B882-9DCC-4469-9764-D06F9B6E06A8}" srcOrd="4" destOrd="0" presId="urn:microsoft.com/office/officeart/2018/5/layout/CenteredIconLabelDescriptionList"/>
    <dgm:cxn modelId="{0AD0409B-FD24-4BE3-AC8A-1957099C20C5}" type="presParOf" srcId="{3EEA6AC7-4DA6-42D3-904C-85C0ED105A2E}" destId="{48BA2F7F-AA2A-4CAC-AD54-44B4AF26184B}" srcOrd="9" destOrd="0" presId="urn:microsoft.com/office/officeart/2018/5/layout/CenteredIconLabelDescriptionList"/>
    <dgm:cxn modelId="{D6225127-DF5E-4560-B36C-732B6EE5EC08}" type="presParOf" srcId="{3EEA6AC7-4DA6-42D3-904C-85C0ED105A2E}" destId="{3DC11FD4-06AB-405B-8EF2-FDFBE8148836}" srcOrd="10" destOrd="0" presId="urn:microsoft.com/office/officeart/2018/5/layout/CenteredIconLabelDescriptionList"/>
    <dgm:cxn modelId="{B0FF2787-BB3A-44AE-A41D-33FCB590F94D}" type="presParOf" srcId="{3DC11FD4-06AB-405B-8EF2-FDFBE8148836}" destId="{ECCFAC5D-6C67-44E6-B0E6-00D24A3208B9}" srcOrd="0" destOrd="0" presId="urn:microsoft.com/office/officeart/2018/5/layout/CenteredIconLabelDescriptionList"/>
    <dgm:cxn modelId="{B8232C16-A3E5-43AD-B267-2EEE1278D523}" type="presParOf" srcId="{3DC11FD4-06AB-405B-8EF2-FDFBE8148836}" destId="{F8DADBA3-0CDB-4D16-BEEA-3E50D25071C5}" srcOrd="1" destOrd="0" presId="urn:microsoft.com/office/officeart/2018/5/layout/CenteredIconLabelDescriptionList"/>
    <dgm:cxn modelId="{AA70D84D-6C69-4155-B642-8D1924332767}" type="presParOf" srcId="{3DC11FD4-06AB-405B-8EF2-FDFBE8148836}" destId="{832DE695-851A-4A97-A7EE-7C60CD95FEB0}" srcOrd="2" destOrd="0" presId="urn:microsoft.com/office/officeart/2018/5/layout/CenteredIconLabelDescriptionList"/>
    <dgm:cxn modelId="{7A5632AD-45DE-460B-927D-F6754BA9FEB2}" type="presParOf" srcId="{3DC11FD4-06AB-405B-8EF2-FDFBE8148836}" destId="{002F4623-1BEC-46CC-9B95-F31116292759}" srcOrd="3" destOrd="0" presId="urn:microsoft.com/office/officeart/2018/5/layout/CenteredIconLabelDescriptionList"/>
    <dgm:cxn modelId="{A282CF64-7CDE-4C0B-8CDB-AAE8AA03090F}" type="presParOf" srcId="{3DC11FD4-06AB-405B-8EF2-FDFBE8148836}" destId="{9AA8719F-EFDE-47F6-8F65-6CB827F0D89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039E2-1096-44EF-B22D-0156065560C4}">
      <dsp:nvSpPr>
        <dsp:cNvPr id="0" name=""/>
        <dsp:cNvSpPr/>
      </dsp:nvSpPr>
      <dsp:spPr>
        <a:xfrm>
          <a:off x="391707" y="241603"/>
          <a:ext cx="412630" cy="412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F2BEAB-67FA-4F9E-8C09-19973085FA44}">
      <dsp:nvSpPr>
        <dsp:cNvPr id="0" name=""/>
        <dsp:cNvSpPr/>
      </dsp:nvSpPr>
      <dsp:spPr>
        <a:xfrm>
          <a:off x="8550" y="744041"/>
          <a:ext cx="1178943" cy="154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This meeting is being recorded</a:t>
          </a:r>
        </a:p>
      </dsp:txBody>
      <dsp:txXfrm>
        <a:off x="8550" y="744041"/>
        <a:ext cx="1178943" cy="1543440"/>
      </dsp:txXfrm>
    </dsp:sp>
    <dsp:sp modelId="{E01E0246-6D41-4032-8954-FB2C0B1E93E6}">
      <dsp:nvSpPr>
        <dsp:cNvPr id="0" name=""/>
        <dsp:cNvSpPr/>
      </dsp:nvSpPr>
      <dsp:spPr>
        <a:xfrm>
          <a:off x="8550" y="2329252"/>
          <a:ext cx="1178943" cy="893"/>
        </a:xfrm>
        <a:prstGeom prst="rect">
          <a:avLst/>
        </a:prstGeom>
        <a:noFill/>
        <a:ln>
          <a:noFill/>
        </a:ln>
        <a:effectLst/>
      </dsp:spPr>
      <dsp:style>
        <a:lnRef idx="0">
          <a:scrgbClr r="0" g="0" b="0"/>
        </a:lnRef>
        <a:fillRef idx="0">
          <a:scrgbClr r="0" g="0" b="0"/>
        </a:fillRef>
        <a:effectRef idx="0">
          <a:scrgbClr r="0" g="0" b="0"/>
        </a:effectRef>
        <a:fontRef idx="minor"/>
      </dsp:style>
    </dsp:sp>
    <dsp:sp modelId="{06E625CA-6E6F-4B05-8922-F320BBDE3A68}">
      <dsp:nvSpPr>
        <dsp:cNvPr id="0" name=""/>
        <dsp:cNvSpPr/>
      </dsp:nvSpPr>
      <dsp:spPr>
        <a:xfrm>
          <a:off x="1776966" y="241603"/>
          <a:ext cx="412630" cy="412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6543AD-8BB5-4850-B58B-FD17E212455B}">
      <dsp:nvSpPr>
        <dsp:cNvPr id="0" name=""/>
        <dsp:cNvSpPr/>
      </dsp:nvSpPr>
      <dsp:spPr>
        <a:xfrm>
          <a:off x="1393809" y="744041"/>
          <a:ext cx="1178943" cy="154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If you have a camera, please use it; we’d love to see you!</a:t>
          </a:r>
        </a:p>
      </dsp:txBody>
      <dsp:txXfrm>
        <a:off x="1393809" y="744041"/>
        <a:ext cx="1178943" cy="1543440"/>
      </dsp:txXfrm>
    </dsp:sp>
    <dsp:sp modelId="{7DF5DDF3-DA78-40A4-B2A1-5E77641DC73A}">
      <dsp:nvSpPr>
        <dsp:cNvPr id="0" name=""/>
        <dsp:cNvSpPr/>
      </dsp:nvSpPr>
      <dsp:spPr>
        <a:xfrm>
          <a:off x="1393809" y="2329252"/>
          <a:ext cx="1178943" cy="893"/>
        </a:xfrm>
        <a:prstGeom prst="rect">
          <a:avLst/>
        </a:prstGeom>
        <a:noFill/>
        <a:ln>
          <a:noFill/>
        </a:ln>
        <a:effectLst/>
      </dsp:spPr>
      <dsp:style>
        <a:lnRef idx="0">
          <a:scrgbClr r="0" g="0" b="0"/>
        </a:lnRef>
        <a:fillRef idx="0">
          <a:scrgbClr r="0" g="0" b="0"/>
        </a:fillRef>
        <a:effectRef idx="0">
          <a:scrgbClr r="0" g="0" b="0"/>
        </a:effectRef>
        <a:fontRef idx="minor"/>
      </dsp:style>
    </dsp:sp>
    <dsp:sp modelId="{76F51117-04FB-4148-80A8-ABE392A4DBE0}">
      <dsp:nvSpPr>
        <dsp:cNvPr id="0" name=""/>
        <dsp:cNvSpPr/>
      </dsp:nvSpPr>
      <dsp:spPr>
        <a:xfrm>
          <a:off x="3162225" y="241603"/>
          <a:ext cx="412630" cy="412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AC6117-F61D-4115-A0B8-94E887913BA8}">
      <dsp:nvSpPr>
        <dsp:cNvPr id="0" name=""/>
        <dsp:cNvSpPr/>
      </dsp:nvSpPr>
      <dsp:spPr>
        <a:xfrm>
          <a:off x="2779068" y="744041"/>
          <a:ext cx="1178943" cy="154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Please mute all phones/mics/ speakers unless you’re speaking</a:t>
          </a:r>
        </a:p>
      </dsp:txBody>
      <dsp:txXfrm>
        <a:off x="2779068" y="744041"/>
        <a:ext cx="1178943" cy="1543440"/>
      </dsp:txXfrm>
    </dsp:sp>
    <dsp:sp modelId="{6363D72A-77F9-4EE1-8A85-54E454BADFFF}">
      <dsp:nvSpPr>
        <dsp:cNvPr id="0" name=""/>
        <dsp:cNvSpPr/>
      </dsp:nvSpPr>
      <dsp:spPr>
        <a:xfrm>
          <a:off x="2763318" y="2329378"/>
          <a:ext cx="1178943" cy="893"/>
        </a:xfrm>
        <a:prstGeom prst="rect">
          <a:avLst/>
        </a:prstGeom>
        <a:noFill/>
        <a:ln>
          <a:noFill/>
        </a:ln>
        <a:effectLst/>
      </dsp:spPr>
      <dsp:style>
        <a:lnRef idx="0">
          <a:scrgbClr r="0" g="0" b="0"/>
        </a:lnRef>
        <a:fillRef idx="0">
          <a:scrgbClr r="0" g="0" b="0"/>
        </a:fillRef>
        <a:effectRef idx="0">
          <a:scrgbClr r="0" g="0" b="0"/>
        </a:effectRef>
        <a:fontRef idx="minor"/>
      </dsp:style>
    </dsp:sp>
    <dsp:sp modelId="{C8058A8F-F957-4B6A-8BBA-5AAFEA303331}">
      <dsp:nvSpPr>
        <dsp:cNvPr id="0" name=""/>
        <dsp:cNvSpPr/>
      </dsp:nvSpPr>
      <dsp:spPr>
        <a:xfrm>
          <a:off x="4547484" y="241603"/>
          <a:ext cx="412630" cy="412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B940F5-D92B-4336-A7F9-03F0C357FE3C}">
      <dsp:nvSpPr>
        <dsp:cNvPr id="0" name=""/>
        <dsp:cNvSpPr/>
      </dsp:nvSpPr>
      <dsp:spPr>
        <a:xfrm>
          <a:off x="4164328" y="744041"/>
          <a:ext cx="1178943" cy="154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defRPr b="1"/>
          </a:pPr>
          <a:r>
            <a:rPr lang="en-US" sz="1400" b="0" kern="1200"/>
            <a:t>Add questions/ comments to meeting chat if you like</a:t>
          </a:r>
          <a:r>
            <a:rPr lang="en-US" sz="1400" b="0" kern="1200">
              <a:latin typeface="Corbel" panose="020B0503020204020204"/>
            </a:rPr>
            <a:t> – someone will be watching!</a:t>
          </a:r>
          <a:endParaRPr lang="en-US" sz="1400" b="0" kern="1200"/>
        </a:p>
      </dsp:txBody>
      <dsp:txXfrm>
        <a:off x="4164328" y="744041"/>
        <a:ext cx="1178943" cy="1543440"/>
      </dsp:txXfrm>
    </dsp:sp>
    <dsp:sp modelId="{28612EA6-B46B-426C-8752-6C2570C61DE9}">
      <dsp:nvSpPr>
        <dsp:cNvPr id="0" name=""/>
        <dsp:cNvSpPr/>
      </dsp:nvSpPr>
      <dsp:spPr>
        <a:xfrm>
          <a:off x="4164328" y="2329252"/>
          <a:ext cx="1178943" cy="893"/>
        </a:xfrm>
        <a:prstGeom prst="rect">
          <a:avLst/>
        </a:prstGeom>
        <a:noFill/>
        <a:ln>
          <a:noFill/>
        </a:ln>
        <a:effectLst/>
      </dsp:spPr>
      <dsp:style>
        <a:lnRef idx="0">
          <a:scrgbClr r="0" g="0" b="0"/>
        </a:lnRef>
        <a:fillRef idx="0">
          <a:scrgbClr r="0" g="0" b="0"/>
        </a:fillRef>
        <a:effectRef idx="0">
          <a:scrgbClr r="0" g="0" b="0"/>
        </a:effectRef>
        <a:fontRef idx="minor"/>
      </dsp:style>
    </dsp:sp>
    <dsp:sp modelId="{2A0A7DE8-F023-4425-944C-8AE9F8EDBCF4}">
      <dsp:nvSpPr>
        <dsp:cNvPr id="0" name=""/>
        <dsp:cNvSpPr/>
      </dsp:nvSpPr>
      <dsp:spPr>
        <a:xfrm>
          <a:off x="5932744" y="241603"/>
          <a:ext cx="412630" cy="4126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1B6DE8-DD67-46FE-B87A-E0BBE03727A7}">
      <dsp:nvSpPr>
        <dsp:cNvPr id="0" name=""/>
        <dsp:cNvSpPr/>
      </dsp:nvSpPr>
      <dsp:spPr>
        <a:xfrm>
          <a:off x="5549587" y="744041"/>
          <a:ext cx="1178943" cy="154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We will break for questions/ comments after each </a:t>
          </a:r>
          <a:r>
            <a:rPr lang="en-US" sz="1400" b="0" kern="1200">
              <a:latin typeface="Corbel" panose="020B0503020204020204"/>
            </a:rPr>
            <a:t>session</a:t>
          </a:r>
          <a:endParaRPr lang="en-US" sz="1400" b="0" kern="1200"/>
        </a:p>
      </dsp:txBody>
      <dsp:txXfrm>
        <a:off x="5549587" y="744041"/>
        <a:ext cx="1178943" cy="1543440"/>
      </dsp:txXfrm>
    </dsp:sp>
    <dsp:sp modelId="{A797B882-9DCC-4469-9764-D06F9B6E06A8}">
      <dsp:nvSpPr>
        <dsp:cNvPr id="0" name=""/>
        <dsp:cNvSpPr/>
      </dsp:nvSpPr>
      <dsp:spPr>
        <a:xfrm>
          <a:off x="5549587" y="2329252"/>
          <a:ext cx="1178943" cy="893"/>
        </a:xfrm>
        <a:prstGeom prst="rect">
          <a:avLst/>
        </a:prstGeom>
        <a:noFill/>
        <a:ln>
          <a:noFill/>
        </a:ln>
        <a:effectLst/>
      </dsp:spPr>
      <dsp:style>
        <a:lnRef idx="0">
          <a:scrgbClr r="0" g="0" b="0"/>
        </a:lnRef>
        <a:fillRef idx="0">
          <a:scrgbClr r="0" g="0" b="0"/>
        </a:fillRef>
        <a:effectRef idx="0">
          <a:scrgbClr r="0" g="0" b="0"/>
        </a:effectRef>
        <a:fontRef idx="minor"/>
      </dsp:style>
    </dsp:sp>
    <dsp:sp modelId="{ECCFAC5D-6C67-44E6-B0E6-00D24A3208B9}">
      <dsp:nvSpPr>
        <dsp:cNvPr id="0" name=""/>
        <dsp:cNvSpPr/>
      </dsp:nvSpPr>
      <dsp:spPr>
        <a:xfrm>
          <a:off x="7318003" y="241603"/>
          <a:ext cx="412630" cy="4126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2DE695-851A-4A97-A7EE-7C60CD95FEB0}">
      <dsp:nvSpPr>
        <dsp:cNvPr id="0" name=""/>
        <dsp:cNvSpPr/>
      </dsp:nvSpPr>
      <dsp:spPr>
        <a:xfrm>
          <a:off x="6934846" y="744041"/>
          <a:ext cx="1178943" cy="154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To unmute on your phone, you may have to press *6</a:t>
          </a:r>
        </a:p>
      </dsp:txBody>
      <dsp:txXfrm>
        <a:off x="6934846" y="744041"/>
        <a:ext cx="1178943" cy="1543440"/>
      </dsp:txXfrm>
    </dsp:sp>
    <dsp:sp modelId="{9AA8719F-EFDE-47F6-8F65-6CB827F0D892}">
      <dsp:nvSpPr>
        <dsp:cNvPr id="0" name=""/>
        <dsp:cNvSpPr/>
      </dsp:nvSpPr>
      <dsp:spPr>
        <a:xfrm>
          <a:off x="6934846" y="2329252"/>
          <a:ext cx="1178943" cy="89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caac@vsp.virginia.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4dffdf06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4dffdf06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Start the video at 8:47</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3673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ced24fd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ced24fd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to be back by 10:30 or so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AutoNum type="arabicPeriod"/>
            </a:pPr>
            <a:r>
              <a:rPr lang="en-US" dirty="0">
                <a:latin typeface="Calibri"/>
                <a:ea typeface="Calibri"/>
                <a:cs typeface="Calibri"/>
              </a:rPr>
              <a:t>I've been at VSP since 2017, after working in the private sector for … hmmm, way longer than I would have thought!  </a:t>
            </a:r>
            <a:endParaRPr lang="en-US" dirty="0">
              <a:ea typeface="Calibri"/>
            </a:endParaRPr>
          </a:p>
          <a:p>
            <a:pPr>
              <a:buAutoNum type="arabicPeriod"/>
            </a:pPr>
            <a:r>
              <a:rPr lang="en-US" dirty="0">
                <a:latin typeface="Calibri"/>
                <a:ea typeface="Calibri"/>
                <a:cs typeface="Calibri"/>
              </a:rPr>
              <a:t>At VSP, I lead seven Agile teams.  That wasn't always the case, and I'm going to talk this morning just a little bit about how we got to where we are today.  </a:t>
            </a:r>
          </a:p>
          <a:p>
            <a:pPr>
              <a:buAutoNum type="arabicPeriod"/>
            </a:pPr>
            <a:endParaRPr lang="en-US" dirty="0">
              <a:latin typeface="Calibri"/>
              <a:ea typeface="Calibri"/>
              <a:cs typeface="Calibri"/>
            </a:endParaRPr>
          </a:p>
        </p:txBody>
      </p:sp>
    </p:spTree>
    <p:extLst>
      <p:ext uri="{BB962C8B-B14F-4D97-AF65-F5344CB8AC3E}">
        <p14:creationId xmlns:p14="http://schemas.microsoft.com/office/powerpoint/2010/main" val="53242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If you’ve read much about agile, or been to any Agile training or seminars, you’ve probably heard about Agile Principles and Values.  Here they are – there are 12 principles and four Values, and they're eloquently written, and they sound great.  The problem I have with them is that they each require interpretation.  If we accept that, for instance, we value Customer Collaboration over Contract negotiation, what does that mean for team behavior? </a:t>
            </a:r>
          </a:p>
        </p:txBody>
      </p:sp>
      <p:sp>
        <p:nvSpPr>
          <p:cNvPr id="4" name="Slide Number Placeholder 3"/>
          <p:cNvSpPr>
            <a:spLocks noGrp="1"/>
          </p:cNvSpPr>
          <p:nvPr>
            <p:ph type="sldNum" sz="quarter" idx="5"/>
          </p:nvPr>
        </p:nvSpPr>
        <p:spPr/>
        <p:txBody>
          <a:bodyPr/>
          <a:lstStyle/>
          <a:p>
            <a:fld id="{8530B001-B785-4099-9014-4D9A812A4EF8}" type="slidenum">
              <a:rPr lang="en-US"/>
              <a:t>12</a:t>
            </a:fld>
            <a:endParaRPr lang="en-US"/>
          </a:p>
        </p:txBody>
      </p:sp>
    </p:spTree>
    <p:extLst>
      <p:ext uri="{BB962C8B-B14F-4D97-AF65-F5344CB8AC3E}">
        <p14:creationId xmlns:p14="http://schemas.microsoft.com/office/powerpoint/2010/main" val="274307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If you decide to do Scrum, which is very likely, given the statistics on what Agile methods are most widely used, then you get Scrum Values and Pillars to add on top of the Agile Principles and Values.  Anybody keeping track of totals?  We now have 12 + 4 + 5 + 4 different values and principles – that's 25, if my math is right – and none of them explain in plain language just what, exactly, your teams are supposed to do today at 9:15 after their first cup of coffee.  Add to that the language barrier we all face in IT – I have three primary languages represented in my relatively small shop of 50 or so, and English is not the most common.  </a:t>
            </a:r>
          </a:p>
          <a:p>
            <a:endParaRPr lang="en-US" dirty="0">
              <a:ea typeface="Calibri"/>
              <a:cs typeface="Calibri"/>
            </a:endParaRPr>
          </a:p>
          <a:p>
            <a:r>
              <a:rPr lang="en-US" dirty="0">
                <a:ea typeface="Calibri"/>
                <a:cs typeface="Calibri"/>
              </a:rPr>
              <a:t>In order to cement the behavioral changes we wanted when we started our Agile journey, I needed a clear, direct, simple way to say "this is how you should behave."  … and that's where the Seven Patterns of Great Agile Teams came from.. </a:t>
            </a:r>
          </a:p>
        </p:txBody>
      </p:sp>
      <p:sp>
        <p:nvSpPr>
          <p:cNvPr id="4" name="Slide Number Placeholder 3"/>
          <p:cNvSpPr>
            <a:spLocks noGrp="1"/>
          </p:cNvSpPr>
          <p:nvPr>
            <p:ph type="sldNum" sz="quarter" idx="5"/>
          </p:nvPr>
        </p:nvSpPr>
        <p:spPr/>
        <p:txBody>
          <a:bodyPr/>
          <a:lstStyle/>
          <a:p>
            <a:fld id="{8530B001-B785-4099-9014-4D9A812A4EF8}" type="slidenum">
              <a:rPr lang="en-US"/>
              <a:t>13</a:t>
            </a:fld>
            <a:endParaRPr lang="en-US"/>
          </a:p>
        </p:txBody>
      </p:sp>
    </p:spTree>
    <p:extLst>
      <p:ext uri="{BB962C8B-B14F-4D97-AF65-F5344CB8AC3E}">
        <p14:creationId xmlns:p14="http://schemas.microsoft.com/office/powerpoint/2010/main" val="346281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Here’s the list: Seven Patterns of Great Agile Teams.  There’s still a problem here, though – I haven’t solved my “I need clear directions” problem.  As you ‘ll see in a minute, this is just the summary level of the program – each pattern actually includes four or five examples of specific behaviors.  They're easy to understand, they're easy to observe, and they’re easy to teach and track. </a:t>
            </a:r>
          </a:p>
          <a:p>
            <a:endParaRPr lang="en-US" dirty="0">
              <a:ea typeface="Calibri"/>
              <a:cs typeface="Calibri"/>
            </a:endParaRPr>
          </a:p>
          <a:p>
            <a:r>
              <a:rPr lang="en-US" dirty="0">
                <a:ea typeface="Calibri"/>
                <a:cs typeface="Calibri"/>
              </a:rPr>
              <a:t>This all started a couple of years into our </a:t>
            </a:r>
            <a:r>
              <a:rPr lang="en-US" dirty="0" err="1">
                <a:ea typeface="Calibri"/>
                <a:cs typeface="Calibri"/>
              </a:rPr>
              <a:t>Agille</a:t>
            </a:r>
            <a:r>
              <a:rPr lang="en-US" dirty="0">
                <a:ea typeface="Calibri"/>
                <a:cs typeface="Calibri"/>
              </a:rPr>
              <a:t> transformation.  When I was introducing the program to everyone, I told them that they had come a long way and were doing good work – but I wanted them to be great.  So we call this the Good To Great program.   That’s also a whole lot easier to say than “Seven Patterns of Great Agile Teams”. </a:t>
            </a:r>
            <a:endParaRPr lang="en-US" dirty="0"/>
          </a:p>
        </p:txBody>
      </p:sp>
      <p:sp>
        <p:nvSpPr>
          <p:cNvPr id="4" name="Slide Number Placeholder 3"/>
          <p:cNvSpPr>
            <a:spLocks noGrp="1"/>
          </p:cNvSpPr>
          <p:nvPr>
            <p:ph type="sldNum" sz="quarter" idx="5"/>
          </p:nvPr>
        </p:nvSpPr>
        <p:spPr/>
        <p:txBody>
          <a:bodyPr/>
          <a:lstStyle/>
          <a:p>
            <a:fld id="{8530B001-B785-4099-9014-4D9A812A4EF8}" type="slidenum">
              <a:rPr lang="en-US"/>
              <a:t>14</a:t>
            </a:fld>
            <a:endParaRPr lang="en-US"/>
          </a:p>
        </p:txBody>
      </p:sp>
    </p:spTree>
    <p:extLst>
      <p:ext uri="{BB962C8B-B14F-4D97-AF65-F5344CB8AC3E}">
        <p14:creationId xmlns:p14="http://schemas.microsoft.com/office/powerpoint/2010/main" val="2251358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the first pattern – We Trust Each Other.    [read examples].  </a:t>
            </a:r>
          </a:p>
          <a:p>
            <a:pPr lvl="1"/>
            <a:r>
              <a:rPr lang="en-US" dirty="0"/>
              <a:t>Seeing this list for the first time, I can imagine some of you are thinking “that’s kind of an odd list of examples for trusting each other – and those first two don’t really go with the last two, do they?”  </a:t>
            </a:r>
          </a:p>
          <a:p>
            <a:pPr lvl="1"/>
            <a:r>
              <a:rPr lang="en-US" dirty="0"/>
              <a:t>Well, Good to Great is all about changing behaviors that might hinder a team’s ability to deliver for our customers.  One of those </a:t>
            </a:r>
            <a:r>
              <a:rPr lang="en-US" dirty="0" err="1"/>
              <a:t>anit</a:t>
            </a:r>
            <a:r>
              <a:rPr lang="en-US" dirty="0"/>
              <a:t>-patterns, or bad behaviors, is team members feeling left out or ignored.  Another is people getting their feelings hurt or feeling attacked if someone tells them they’ve made a mistake, or are not being good teammates.  Trust is built on people feeling safe to say what they truly feel without worrying about how other people are going to take it, so we encourage people being open to both receive and give criticism. </a:t>
            </a:r>
          </a:p>
          <a:p>
            <a:endParaRPr lang="en-US" dirty="0"/>
          </a:p>
          <a:p>
            <a:r>
              <a:rPr lang="en-US" dirty="0"/>
              <a:t>Incidentally, this is not the list of example behaviors that we started with.  Since the program’s inception, we have updated the behavior examples four times.   I get together with my supervisors and scrum masters every December and we go through all of the Good to Great patterns in sometimes excruciating detail.  Remember, our goal is to provide positive examples of the behaviors we want our teams to exhibit … so our discussion is: </a:t>
            </a:r>
          </a:p>
          <a:p>
            <a:pPr marL="158750" indent="0">
              <a:buNone/>
            </a:pPr>
            <a:endParaRPr lang="en-US" dirty="0"/>
          </a:p>
        </p:txBody>
      </p:sp>
    </p:spTree>
    <p:extLst>
      <p:ext uri="{BB962C8B-B14F-4D97-AF65-F5344CB8AC3E}">
        <p14:creationId xmlns:p14="http://schemas.microsoft.com/office/powerpoint/2010/main" val="148673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87350" indent="-228600">
              <a:buFont typeface="+mj-lt"/>
              <a:buAutoNum type="arabicPeriod"/>
            </a:pPr>
            <a:r>
              <a:rPr lang="en-US" dirty="0"/>
              <a:t>Are you seeing bad behavior, or anti-patterns, taking root in your team that we need to counteract? </a:t>
            </a:r>
          </a:p>
          <a:p>
            <a:pPr marL="387350" indent="-228600">
              <a:buFont typeface="+mj-lt"/>
              <a:buAutoNum type="arabicPeriod"/>
            </a:pPr>
            <a:r>
              <a:rPr lang="en-US" dirty="0"/>
              <a:t>Are you seeing good behaviors, or patterns, that we want to encourage? </a:t>
            </a:r>
          </a:p>
          <a:p>
            <a:pPr marL="387350" indent="-228600">
              <a:buFont typeface="+mj-lt"/>
              <a:buAutoNum type="arabicPeriod"/>
            </a:pPr>
            <a:r>
              <a:rPr lang="en-US" dirty="0"/>
              <a:t>For each of the examples that we’ve had for the past year, is this something we still need to encourage, or has everybody “got it” now? </a:t>
            </a:r>
          </a:p>
          <a:p>
            <a:pPr marL="387350" indent="-228600">
              <a:buFont typeface="+mj-lt"/>
              <a:buAutoNum type="arabicPeriod"/>
            </a:pPr>
            <a:endParaRPr lang="en-US" dirty="0"/>
          </a:p>
          <a:p>
            <a:pPr marL="158750" indent="0">
              <a:buFont typeface="+mj-lt"/>
              <a:buNone/>
            </a:pPr>
            <a:r>
              <a:rPr lang="en-US" dirty="0"/>
              <a:t>This is, at least in one way of looking at it, kind of a meta-retrospective on the whole department for an entire year.  It’s a time that the agile leadership gets to think seriously together about how we’re doing as coaches and guides, and what behaviors we want to tackle or encourage next. </a:t>
            </a:r>
          </a:p>
          <a:p>
            <a:pPr marL="158750" indent="0">
              <a:buFont typeface="+mj-lt"/>
              <a:buNone/>
            </a:pPr>
            <a:endParaRPr lang="en-US" dirty="0"/>
          </a:p>
          <a:p>
            <a:pPr marL="158750" indent="0">
              <a:buFont typeface="+mj-lt"/>
              <a:buNone/>
            </a:pPr>
            <a:r>
              <a:rPr lang="en-US" dirty="0"/>
              <a:t>Out of this discussion, we come up with a set of four or five examples for each Good to Great Pattern to use for the next year. </a:t>
            </a:r>
          </a:p>
          <a:p>
            <a:pPr marL="158750" indent="0">
              <a:buFont typeface="+mj-lt"/>
              <a:buNone/>
            </a:pPr>
            <a:endParaRPr lang="en-US" dirty="0"/>
          </a:p>
          <a:p>
            <a:endParaRPr lang="en-US" dirty="0"/>
          </a:p>
        </p:txBody>
      </p:sp>
    </p:spTree>
    <p:extLst>
      <p:ext uri="{BB962C8B-B14F-4D97-AF65-F5344CB8AC3E}">
        <p14:creationId xmlns:p14="http://schemas.microsoft.com/office/powerpoint/2010/main" val="423244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6247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525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I’ll show you one more so you can see a little more of how we put this stuff together.  We Know Our Customer: [read examples].  </a:t>
            </a:r>
          </a:p>
          <a:p>
            <a:pPr marL="158750" indent="0">
              <a:buNone/>
            </a:pPr>
            <a:endParaRPr lang="en-US" dirty="0"/>
          </a:p>
          <a:p>
            <a:pPr marL="158750" indent="0">
              <a:buNone/>
            </a:pPr>
            <a:r>
              <a:rPr lang="en-US" dirty="0"/>
              <a:t>Just so you get an idea of how this particular pattern has evolved, here’s the example set from 2020.  As you can see, we’ve felt the need over the years to be more and more specific about how we want our teams to learn about and participate with our customers – and how we want our customers to experience our partnership with them, and how they see us contributing to their business needs and opportunities. </a:t>
            </a:r>
          </a:p>
          <a:p>
            <a:pPr marL="158750" indent="0">
              <a:buNone/>
            </a:pPr>
            <a:endParaRPr lang="en-US" dirty="0"/>
          </a:p>
          <a:p>
            <a:pPr marL="158750" indent="0">
              <a:buNone/>
            </a:pPr>
            <a:r>
              <a:rPr lang="en-US" dirty="0"/>
              <a:t>There’s one other key difference here that I’ll point out.  Up until this past year, the patterns themselves had never changed, and they were all written in third person- “Great Agile Teams Know Their Customer”.  I had an epiphany last December and realized that I wanted our teams to start thinking in the first person.  We are a great team, and therefore, WE know OUR customer.”</a:t>
            </a:r>
          </a:p>
          <a:p>
            <a:pPr marL="158750" indent="0">
              <a:buNone/>
            </a:pPr>
            <a:endParaRPr lang="en-US" dirty="0"/>
          </a:p>
          <a:p>
            <a:pPr marL="158750" indent="0">
              <a:buNone/>
            </a:pPr>
            <a:r>
              <a:rPr lang="en-US" dirty="0"/>
              <a:t>I don’t know how much of a difference that’s made, but it makes sense to me that as we continue to evolve and grow together, we internalize more and more of this message and these behaviors. </a:t>
            </a:r>
          </a:p>
        </p:txBody>
      </p:sp>
    </p:spTree>
    <p:extLst>
      <p:ext uri="{BB962C8B-B14F-4D97-AF65-F5344CB8AC3E}">
        <p14:creationId xmlns:p14="http://schemas.microsoft.com/office/powerpoint/2010/main" val="148541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d57540f1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d57540f1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goes up at 8:59</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942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OK, that’s what the message is – now I’ll wrap up my segment with how we deliver that message consistently across all the teams and year after year. </a:t>
            </a:r>
          </a:p>
          <a:p>
            <a:pPr marL="158750" indent="0">
              <a:buNone/>
            </a:pPr>
            <a:endParaRPr lang="en-US" dirty="0"/>
          </a:p>
          <a:p>
            <a:pPr marL="158750" indent="0">
              <a:buNone/>
            </a:pPr>
            <a:r>
              <a:rPr lang="en-US" dirty="0"/>
              <a:t>It all starts in December.  I get together with my supervisors and scrum masters (and that’s seven people) several times to review all of the pattern behavior examples.  If this year goes like the last couple, that will take three or four meetings, and we’ll come out with a new “Seven Patterns of Great Agile Teams 2025”.</a:t>
            </a:r>
          </a:p>
          <a:p>
            <a:pPr marL="158750" indent="0">
              <a:buNone/>
            </a:pPr>
            <a:endParaRPr lang="en-US" dirty="0"/>
          </a:p>
          <a:p>
            <a:pPr marL="158750" indent="0">
              <a:buNone/>
            </a:pPr>
            <a:r>
              <a:rPr lang="en-US" dirty="0"/>
              <a:t>Then, January is Good To Great Month.  Everyone takes a survey that asks for a rating from 1 to 5 on all 30 or so behavior examples, where 1 = “we never do that” and 5 means “we do this in our sleep”.  The teams each get a report of their results – all of the individual scores for each behavior, anonymized for group consumption, and averaged scores for each pattern, and an overall Good To Great score.  Here’s what that might look like for one team.   The details continue off to the right, there, of coursed, but you can see that this gives the team all the details that they need to have some very interesting conversations.  They’re required to hold a separate Good To Great Team Results Event by the firs week of February to discuss their numbers, and agree on an initial Good to Great focus for the coming year.  In that conversation, they talk about things like:   </a:t>
            </a:r>
          </a:p>
          <a:p>
            <a:pPr marL="158750" indent="0">
              <a:buNone/>
            </a:pPr>
            <a:endParaRPr lang="en-US" dirty="0"/>
          </a:p>
          <a:p>
            <a:pPr marL="158750" indent="0">
              <a:buNone/>
            </a:pPr>
            <a:r>
              <a:rPr lang="en-US" dirty="0"/>
              <a:t>What was our highest scoring pattern? </a:t>
            </a:r>
          </a:p>
          <a:p>
            <a:pPr marL="158750" indent="0">
              <a:buNone/>
            </a:pPr>
            <a:r>
              <a:rPr lang="en-US" dirty="0"/>
              <a:t>What was the lowest?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Are you surprised by this result, or does it make sense to you?  Why? </a:t>
            </a:r>
          </a:p>
          <a:p>
            <a:pPr marL="158750" indent="0">
              <a:buNone/>
            </a:pPr>
            <a:r>
              <a:rPr lang="en-US" dirty="0"/>
              <a:t>There seems to be a lot of disagreement on this pattern – let’s  talk about that.   </a:t>
            </a:r>
          </a:p>
          <a:p>
            <a:pPr marL="158750" indent="0">
              <a:buNone/>
            </a:pPr>
            <a:r>
              <a:rPr lang="en-US" dirty="0"/>
              <a:t>How do we make the lowest score better, and the highest score even higher?   [CLICK]</a:t>
            </a:r>
          </a:p>
          <a:p>
            <a:pPr marL="158750" indent="0">
              <a:buNone/>
            </a:pPr>
            <a:endParaRPr lang="en-US" dirty="0"/>
          </a:p>
          <a:p>
            <a:pPr marL="158750" indent="0">
              <a:buNone/>
            </a:pPr>
            <a:r>
              <a:rPr lang="en-US" dirty="0"/>
              <a:t>After getting that first survey done back in 2019, the next step for the program was to make it a part of normal team conversation – so Good to Great became a regular feature of the Town Hall that I have with ALL of my teams once every two weeks.  </a:t>
            </a:r>
            <a:r>
              <a:rPr lang="en-US"/>
              <a:t>The Town Hall is strictly </a:t>
            </a:r>
            <a:r>
              <a:rPr lang="en-US" dirty="0"/>
              <a:t>timeboxed to 30 minutes, and a part of the agenda at every meeting is a lesson from the Agile Coach – so there’s a 10 or 15 minute chance twice a month for everyone on my team to hear me talk about how I expect them to behave.  In addition to that, the scrum masters incorporate conversations about Good to Great and the Seven Patterns into every team retrospective, and the teams all pick some pattern example to work on and improve in the next sprint – and they talk about it in their sprint reviews and demos.  </a:t>
            </a:r>
          </a:p>
          <a:p>
            <a:pPr marL="158750" indent="0">
              <a:buNone/>
            </a:pPr>
            <a:endParaRPr lang="en-US" dirty="0"/>
          </a:p>
          <a:p>
            <a:pPr marL="158750" indent="0">
              <a:buNone/>
            </a:pPr>
            <a:r>
              <a:rPr lang="en-US" dirty="0"/>
              <a:t>Any questions about the Seven Patterns or the Good to Great Program?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91121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I’ll close with this last graph.  Because we’re capturing all of this survey data year after year, I know which patterns we need the most work on, which ones we’re strongest at, what our Product Owners think of our performance, and where we believe we’re getting better … and what happened in 2022.  As you can see by our overall results year over year, we are making some headway on our journey to not just doing agile, but actually being agile, and I am as proud as I can be of the progress what we’ve made together, and will continue to make.  One of the things that I am now telling our teams is that it is part of their job to get better every sprint.  The Good to Great program is one way that we do that. </a:t>
            </a:r>
          </a:p>
          <a:p>
            <a:pPr marL="158750" indent="0">
              <a:buNone/>
            </a:pPr>
            <a:endParaRPr lang="en-US" dirty="0"/>
          </a:p>
          <a:p>
            <a:pPr marL="158750" indent="0">
              <a:buNone/>
            </a:pPr>
            <a:endParaRPr lang="en-US" dirty="0"/>
          </a:p>
          <a:p>
            <a:pPr marL="158750" indent="0">
              <a:buNone/>
            </a:pPr>
            <a:r>
              <a:rPr lang="en-US" dirty="0"/>
              <a:t>That’s the Good To Great Program, and how we’ve been able to focus 50 people’s attention on the specific behaviors that go into “being agile”.  Now, I’m going to turn the mic over to one of our scrum masters to talk about the first pattern in more depth. </a:t>
            </a:r>
          </a:p>
        </p:txBody>
      </p:sp>
    </p:spTree>
    <p:extLst>
      <p:ext uri="{BB962C8B-B14F-4D97-AF65-F5344CB8AC3E}">
        <p14:creationId xmlns:p14="http://schemas.microsoft.com/office/powerpoint/2010/main" val="3325635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AutoNum type="arabicPeriod"/>
            </a:pPr>
            <a:r>
              <a:rPr lang="en-US"/>
              <a:t>Over 17 years of professional experience in Software Development Life Cycle methodologies like Scaled Agile Framework </a:t>
            </a:r>
          </a:p>
          <a:p>
            <a:pPr>
              <a:buAutoNum type="arabicPeriod"/>
            </a:pPr>
            <a:r>
              <a:rPr lang="en-US"/>
              <a:t>Past 10 years working for Law Enforcement Agencies in USA (VSP) and Canada (Toronto Police services)</a:t>
            </a:r>
          </a:p>
          <a:p>
            <a:pPr>
              <a:buAutoNum type="arabicPeriod"/>
            </a:pPr>
            <a:r>
              <a:rPr lang="en-US"/>
              <a:t>At VSP, </a:t>
            </a:r>
            <a:r>
              <a:rPr lang="en-US" err="1"/>
              <a:t>Gurinderpreet</a:t>
            </a:r>
            <a:r>
              <a:rPr lang="en-US"/>
              <a:t> is a Scrum Master for two of our teams.  </a:t>
            </a:r>
          </a:p>
          <a:p>
            <a:pPr>
              <a:buAutoNum type="arabicPeriod"/>
            </a:pPr>
            <a:r>
              <a:rPr lang="en-US"/>
              <a:t>As he says, "I’m here to support and empower our teams to navigate the journey of delivering valuable products together. My role is to facilitate our Scrum process, foster collaboration and ensure that we continuously improve as a team."</a:t>
            </a:r>
            <a:endParaRPr lang="en-US">
              <a:ea typeface="Calibri"/>
            </a:endParaRPr>
          </a:p>
        </p:txBody>
      </p:sp>
    </p:spTree>
    <p:extLst>
      <p:ext uri="{BB962C8B-B14F-4D97-AF65-F5344CB8AC3E}">
        <p14:creationId xmlns:p14="http://schemas.microsoft.com/office/powerpoint/2010/main" val="3896137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AutoNum type="arabicPeriod"/>
            </a:pPr>
            <a:r>
              <a:rPr lang="en-US"/>
              <a:t>Tim Roesch is currently a Project Manager at the VDOE and was the Agile Coach at VSP.</a:t>
            </a:r>
          </a:p>
          <a:p>
            <a:pPr>
              <a:buAutoNum type="arabicPeriod"/>
            </a:pPr>
            <a:r>
              <a:rPr lang="en-US"/>
              <a:t> He did something that looked like </a:t>
            </a:r>
            <a:r>
              <a:rPr lang="en-US" err="1"/>
              <a:t>eXtreme</a:t>
            </a:r>
            <a:r>
              <a:rPr lang="en-US"/>
              <a:t> Programming in the late 80’s and he did something that looked like scrum in the early 2000’s.</a:t>
            </a:r>
          </a:p>
          <a:p>
            <a:pPr>
              <a:buAutoNum type="arabicPeriod"/>
            </a:pPr>
            <a:r>
              <a:rPr lang="en-US"/>
              <a:t> He was at Capital One when they went through their large Agile Transformation in the early 2010’s and has been an agile coach for the last 10 years.</a:t>
            </a:r>
          </a:p>
          <a:p>
            <a:pPr>
              <a:buAutoNum type="arabicPeriod"/>
            </a:pPr>
            <a:endParaRPr lang="en-US">
              <a:latin typeface="Calibri"/>
              <a:cs typeface="Calibri"/>
            </a:endParaRPr>
          </a:p>
        </p:txBody>
      </p:sp>
    </p:spTree>
    <p:extLst>
      <p:ext uri="{BB962C8B-B14F-4D97-AF65-F5344CB8AC3E}">
        <p14:creationId xmlns:p14="http://schemas.microsoft.com/office/powerpoint/2010/main" val="1734252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0985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9ced24fd4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9ced24fd4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Thanks to each of you for spending the morning with us.  Believe me, we do not underestimate the investment that you and your agency are making by your being with us for three hours, and we really appreciate your being here.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Also, my heartfelt thanks to the members of the CAAC Planning team.  Without this group, these events would not happen.  If you’d like to take a more active role in upcoming Agile Conferences, the CAAC Planning Team is always looking for new members – just drop us a line at </a:t>
            </a:r>
            <a:r>
              <a:rPr lang="en"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caac@vsp.virginia.gov</a:t>
            </a: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Thanks again, folks – CAAC15 will be on Friday, February 28</a:t>
            </a:r>
            <a:r>
              <a:rPr lang="en" baseline="30000" dirty="0">
                <a:solidFill>
                  <a:schemeClr val="dk1"/>
                </a:solidFill>
                <a:latin typeface="Calibri"/>
                <a:ea typeface="Calibri"/>
                <a:cs typeface="Calibri"/>
                <a:sym typeface="Calibri"/>
              </a:rPr>
              <a:t>th</a:t>
            </a:r>
            <a:r>
              <a:rPr lang="en" dirty="0">
                <a:solidFill>
                  <a:schemeClr val="dk1"/>
                </a:solidFill>
                <a:latin typeface="Calibri"/>
                <a:ea typeface="Calibri"/>
                <a:cs typeface="Calibri"/>
                <a:sym typeface="Calibri"/>
              </a:rPr>
              <a:t>.   Mark your calendars, and we’ll look forward to seeing you then!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a1ea33a10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a1ea33a10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Good morning, and welcome to CAAC14, The Team's the Thing: Growing an Agile Culture in State Government.  We have a great morning we have planned for you – we've gone halfway across the country to find our first speaker, and I'm really interested in what he's going to discuss with us.  But before we dive into today’s agenda and introduce those folks to you, just a little bit of housekeeping....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4dffdf06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4dffdf06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our first public service announcement of the morning: Julie Wilson is from IT, and she’s here to help.  If you run into technical difficulties kind of trouble this morning, please chat or email with Julie, and she’ll get it sorted out for you if there is sorting to be done. Note:  If you look up Julie in Teams, you’ll need to know that her first name is actually Julianna.  Now let’s get things rolling.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70467c99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70467c99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But first, before all that, Niaz is going to get us started on today’s Retrospective.  Niaz, what instructions do you have for us this morning? </a:t>
            </a:r>
          </a:p>
          <a:p>
            <a:pPr marL="228600" indent="-228600">
              <a:buAutoNum type="arabicPeriod"/>
            </a:pPr>
            <a:r>
              <a:rPr lang="en-US"/>
              <a:t>We will be asking for your opinions and suggestions at the end of the morning, just as we always do.  So as you're listening and participating in the sessions today, if you find yourself thinking "ooh, that was well done!" Or "I wish they'd do this", make a note of it so you can add it to the board later.</a:t>
            </a:r>
          </a:p>
          <a:p>
            <a:pPr marL="228600" indent="-228600">
              <a:buAutoNum type="arabicPeriod"/>
            </a:pPr>
            <a:r>
              <a:rPr lang="en-US"/>
              <a:t>The Retrospective will use The COV Office 365 Whiteboard widget, so if you don't have a "virginia.gov" email address, you probably won't be able to get to the whiteboard.  However, all is not lost!  If you'll put your comments in the meeting's chat, we'll catch them and add them to the whiteboard for you.</a:t>
            </a:r>
          </a:p>
          <a:p>
            <a:pPr marL="228600" indent="-228600">
              <a:buAutoNum type="arabicPeriod"/>
            </a:pPr>
            <a:r>
              <a:rPr lang="en-US"/>
              <a:t>Your opinions really do matter to us – that's why we set aside this time in every CAAC.  Please, please, please – participate!  Let us know what you really think about today's conference, both good and bad, and about what we can do in the future to make this a more valuable experience for you and for everyone else in attendance.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44b1bc25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For our first session this morning, we will start the discussion about Agile Culture with the somewhat ominous title Grow Agility: Evolve or …, followed by our usual break at 10:15.  Then our second session takes a deeper dive into what we've done to encourage Being Agile at VSP.  After that, we'll have our retrospective and close out the morning. </a:t>
            </a:r>
          </a:p>
        </p:txBody>
      </p:sp>
      <p:sp>
        <p:nvSpPr>
          <p:cNvPr id="169" name="Google Shape;169;ga44b1bc25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750"/>
              </a:spcBef>
              <a:buNone/>
            </a:pPr>
            <a:r>
              <a:rPr lang="en-US" dirty="0"/>
              <a:t>Animals Typically on "Most Agile" Lists: </a:t>
            </a:r>
          </a:p>
          <a:p>
            <a:pPr marL="556895" lvl="1" indent="-213995">
              <a:spcBef>
                <a:spcPts val="750"/>
              </a:spcBef>
              <a:buFont typeface="Arial,Sans-Serif"/>
              <a:buChar char="•"/>
            </a:pPr>
            <a:r>
              <a:rPr lang="en-US" dirty="0"/>
              <a:t>Gazelles</a:t>
            </a:r>
          </a:p>
          <a:p>
            <a:pPr marL="556895" lvl="1" indent="-213995">
              <a:spcBef>
                <a:spcPts val="750"/>
              </a:spcBef>
              <a:buFont typeface="Arial,Sans-Serif"/>
              <a:buChar char="•"/>
            </a:pPr>
            <a:r>
              <a:rPr lang="en-US" dirty="0"/>
              <a:t>Squirrels</a:t>
            </a:r>
          </a:p>
          <a:p>
            <a:pPr marL="556895" lvl="1" indent="-213995">
              <a:spcBef>
                <a:spcPts val="750"/>
              </a:spcBef>
              <a:buFont typeface="Arial,Sans-Serif"/>
              <a:buChar char="•"/>
            </a:pPr>
            <a:r>
              <a:rPr lang="en-US" dirty="0"/>
              <a:t>Cats </a:t>
            </a:r>
          </a:p>
          <a:p>
            <a:pPr marL="556895" lvl="1" indent="-213995">
              <a:spcBef>
                <a:spcPts val="750"/>
              </a:spcBef>
              <a:buFont typeface="Arial,Sans-Serif"/>
              <a:buChar char="•"/>
            </a:pPr>
            <a:r>
              <a:rPr lang="en-US" dirty="0"/>
              <a:t>Bats</a:t>
            </a:r>
          </a:p>
          <a:p>
            <a:pPr marL="556895" lvl="1" indent="-213995">
              <a:spcBef>
                <a:spcPts val="750"/>
              </a:spcBef>
              <a:buFont typeface="Arial,Sans-Serif"/>
              <a:buChar char="•"/>
            </a:pPr>
            <a:r>
              <a:rPr lang="en-US" dirty="0"/>
              <a:t>Hummingbirds</a:t>
            </a:r>
          </a:p>
          <a:p>
            <a:pPr marL="556895" lvl="1" indent="-213995">
              <a:spcBef>
                <a:spcPts val="750"/>
              </a:spcBef>
              <a:buFont typeface="Arial,Sans-Serif"/>
              <a:buChar char="•"/>
            </a:pPr>
            <a:r>
              <a:rPr lang="en-US" dirty="0"/>
              <a:t>Gibbons</a:t>
            </a:r>
          </a:p>
          <a:p>
            <a:pPr marL="556895" lvl="1" indent="-213995">
              <a:spcBef>
                <a:spcPts val="750"/>
              </a:spcBef>
              <a:buFont typeface="Arial,Sans-Serif"/>
              <a:buChar char="•"/>
            </a:pPr>
            <a:endParaRPr lang="en-US" dirty="0"/>
          </a:p>
          <a:p>
            <a:pPr marL="243205" indent="0">
              <a:spcBef>
                <a:spcPts val="750"/>
              </a:spcBef>
              <a:buNone/>
            </a:pPr>
            <a:r>
              <a:rPr lang="en-US" dirty="0"/>
              <a:t>My question is – why?  what makes these creatures "agile"? That's not a rhetorical question, by the way – please either put your answer in the chat, or unmute and speak up – what makes an animal Agile?  </a:t>
            </a:r>
          </a:p>
          <a:p>
            <a:pPr marL="414655" indent="-171450">
              <a:spcBef>
                <a:spcPts val="750"/>
              </a:spcBef>
              <a:buChar char="•"/>
            </a:pPr>
            <a:r>
              <a:rPr lang="en-US" dirty="0"/>
              <a:t>balance</a:t>
            </a:r>
          </a:p>
          <a:p>
            <a:pPr marL="414655" indent="-171450">
              <a:spcBef>
                <a:spcPts val="750"/>
              </a:spcBef>
              <a:buChar char="•"/>
            </a:pPr>
            <a:r>
              <a:rPr lang="en-US" dirty="0"/>
              <a:t>coordination</a:t>
            </a:r>
          </a:p>
          <a:p>
            <a:pPr marL="414655" indent="-171450">
              <a:spcBef>
                <a:spcPts val="750"/>
              </a:spcBef>
              <a:buChar char="•"/>
            </a:pPr>
            <a:r>
              <a:rPr lang="en-US" dirty="0"/>
              <a:t>speed</a:t>
            </a:r>
          </a:p>
          <a:p>
            <a:pPr marL="414655" indent="-171450">
              <a:spcBef>
                <a:spcPts val="750"/>
              </a:spcBef>
              <a:buChar char="•"/>
            </a:pPr>
            <a:r>
              <a:rPr lang="en-US" dirty="0"/>
              <a:t>Able to change directions suddenly</a:t>
            </a:r>
          </a:p>
          <a:p>
            <a:pPr marL="414655" indent="-171450">
              <a:spcBef>
                <a:spcPts val="750"/>
              </a:spcBef>
              <a:buChar char="•"/>
            </a:pPr>
            <a:r>
              <a:rPr lang="en-US" dirty="0"/>
              <a:t>Quick reaction time</a:t>
            </a:r>
          </a:p>
          <a:p>
            <a:pPr marL="414655" indent="-171450">
              <a:spcBef>
                <a:spcPts val="750"/>
              </a:spcBef>
              <a:buChar char="•"/>
            </a:pPr>
            <a:r>
              <a:rPr lang="en-US" dirty="0"/>
              <a:t>strength</a:t>
            </a:r>
          </a:p>
          <a:p>
            <a:pPr marL="414655" indent="-171450">
              <a:spcBef>
                <a:spcPts val="750"/>
              </a:spcBef>
              <a:buChar char="•"/>
            </a:pPr>
            <a:r>
              <a:rPr lang="en-US" dirty="0"/>
              <a:t>flexibility</a:t>
            </a:r>
          </a:p>
          <a:p>
            <a:pPr marL="414655" indent="-171450">
              <a:spcBef>
                <a:spcPts val="750"/>
              </a:spcBef>
              <a:buChar char="•"/>
            </a:pPr>
            <a:r>
              <a:rPr lang="en-US" dirty="0"/>
              <a:t>maneuverability</a:t>
            </a:r>
          </a:p>
          <a:p>
            <a:pPr marL="243205" indent="0">
              <a:spcBef>
                <a:spcPts val="750"/>
              </a:spcBef>
              <a:buNone/>
            </a:pPr>
            <a:r>
              <a:rPr lang="en-US" dirty="0"/>
              <a:t>If you were to rank these animals from Most Agile to Least Agile, how would you sort them?  In fact, let's do that … arrange this list from Most to Least Agile, most agile on top. </a:t>
            </a:r>
          </a:p>
          <a:p>
            <a:pPr marL="243205" indent="0">
              <a:spcBef>
                <a:spcPts val="750"/>
              </a:spcBef>
              <a:buNone/>
            </a:pPr>
            <a:r>
              <a:rPr lang="en-US" dirty="0"/>
              <a:t>Was that hard to do?  Why? What were you thinking about when do chose your Most Agile Animal? </a:t>
            </a:r>
          </a:p>
        </p:txBody>
      </p:sp>
    </p:spTree>
    <p:extLst>
      <p:ext uri="{BB962C8B-B14F-4D97-AF65-F5344CB8AC3E}">
        <p14:creationId xmlns:p14="http://schemas.microsoft.com/office/powerpoint/2010/main" val="116420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Now, moving into our world of Agility in state government – do we use any of these characteristics when we’re talking about "Being Agile"? Well, some will cross over, right? We certainly talk about teams being </a:t>
            </a:r>
            <a:r>
              <a:rPr lang="en-US" dirty="0" err="1"/>
              <a:t>being</a:t>
            </a:r>
            <a:r>
              <a:rPr lang="en-US" dirty="0"/>
              <a:t> well-balanced, able to change directions quickly, Being fast to market, and being flexible.  Of course, we're using these words differently when we talk about us being agile.  When we talk about speed, we're not talking about how fast we are running to Starbucks for coffee.  Like any analogy, it breaks down when you push it too far … and also, we use some other words to describe ourselves as Agilists – words like "Clear Communication", and "Trust", and "Self-Management".  </a:t>
            </a:r>
          </a:p>
          <a:p>
            <a:pPr>
              <a:buNone/>
            </a:pPr>
            <a:endParaRPr lang="en-US" dirty="0"/>
          </a:p>
          <a:p>
            <a:pPr>
              <a:buNone/>
            </a:pPr>
            <a:r>
              <a:rPr lang="en-US" dirty="0"/>
              <a:t>So, team agility is not the same as agility in nature, but you can see how we made the connection of calling ourselves Agile when we and our teams behave in certain ways.  [CLICK] Today, we're talking about building an Agile culture – how we can position ourselves and our teams so that it's much easier for them to be agile than to fall back into older paradigms of behavior.  </a:t>
            </a:r>
          </a:p>
          <a:p>
            <a:pPr marL="158750" indent="0">
              <a:buNone/>
            </a:pPr>
            <a:endParaRPr lang="en-US" dirty="0"/>
          </a:p>
        </p:txBody>
      </p:sp>
    </p:spTree>
    <p:extLst>
      <p:ext uri="{BB962C8B-B14F-4D97-AF65-F5344CB8AC3E}">
        <p14:creationId xmlns:p14="http://schemas.microsoft.com/office/powerpoint/2010/main" val="317170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Dhaval Panchal is an experienced executive, trainer, and organizational design consultant. Dhaval founded Evolve Agility, a principles-to-practices – consulting, coaching, and training consultancy. As a leader, he has enabled large-scale Agile transformations for companies in Oil &amp; Gas, Banking, Insurance, Gaming, and Medical business domains. Dhaval is a Scrum Alliance Certified Enterprise Coach® (CEC), Certified Scrum Trainer® (CST), and this year he was elected to the Scrum Alliance Board of Directors for the 2024-2026 term. Dhaval, the mic is yours. </a:t>
            </a:r>
          </a:p>
        </p:txBody>
      </p:sp>
    </p:spTree>
    <p:extLst>
      <p:ext uri="{BB962C8B-B14F-4D97-AF65-F5344CB8AC3E}">
        <p14:creationId xmlns:p14="http://schemas.microsoft.com/office/powerpoint/2010/main" val="255545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5605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3476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189133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88165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2957503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5803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0904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218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211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119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0330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2040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1416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6301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3938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5100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10/31/2024</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99686130"/>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wXi1ALd_vts?feature=oembed"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imD9eCOaGAI?feature=oembed" TargetMode="Externa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meetup.com/Capital-Kanban" TargetMode="External"/><Relationship Id="rId13" Type="http://schemas.openxmlformats.org/officeDocument/2006/relationships/hyperlink" Target="https://atlassian.com/software/confluence" TargetMode="External"/><Relationship Id="rId3" Type="http://schemas.openxmlformats.org/officeDocument/2006/relationships/image" Target="../media/image19.jpeg"/><Relationship Id="rId7" Type="http://schemas.openxmlformats.org/officeDocument/2006/relationships/hyperlink" Target="https://meetup.com/Scrum-RVA" TargetMode="External"/><Relationship Id="rId12" Type="http://schemas.openxmlformats.org/officeDocument/2006/relationships/hyperlink" Target="https://atlassian.com/software/jir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agilerichmond.com/" TargetMode="External"/><Relationship Id="rId11" Type="http://schemas.openxmlformats.org/officeDocument/2006/relationships/hyperlink" Target="https://www.iiba.org/" TargetMode="External"/><Relationship Id="rId5" Type="http://schemas.openxmlformats.org/officeDocument/2006/relationships/hyperlink" Target="mailto:caac@vsp.virginia.gov" TargetMode="External"/><Relationship Id="rId10" Type="http://schemas.openxmlformats.org/officeDocument/2006/relationships/hyperlink" Target="https://www.pmi.org/" TargetMode="External"/><Relationship Id="rId4" Type="http://schemas.openxmlformats.org/officeDocument/2006/relationships/hyperlink" Target="https://vsp.virginia.gov/caac" TargetMode="External"/><Relationship Id="rId9" Type="http://schemas.openxmlformats.org/officeDocument/2006/relationships/hyperlink" Target="https://www.scrumalliance.org/get-certified" TargetMode="External"/><Relationship Id="rId14" Type="http://schemas.openxmlformats.org/officeDocument/2006/relationships/hyperlink" Target="https://www.evolveagilit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Picture 3" descr="A picture containing text, sign, vector graphics&#10;&#10;Description automatically generated">
            <a:extLst>
              <a:ext uri="{FF2B5EF4-FFF2-40B4-BE49-F238E27FC236}">
                <a16:creationId xmlns:a16="http://schemas.microsoft.com/office/drawing/2014/main" id="{01A2C47B-CFD6-9B0D-5D90-D6FAD1C542E9}"/>
              </a:ext>
            </a:extLst>
          </p:cNvPr>
          <p:cNvPicPr>
            <a:picLocks noChangeAspect="1"/>
          </p:cNvPicPr>
          <p:nvPr/>
        </p:nvPicPr>
        <p:blipFill>
          <a:blip r:embed="rId4">
            <a:duotone>
              <a:schemeClr val="bg2">
                <a:shade val="45000"/>
                <a:satMod val="135000"/>
              </a:schemeClr>
              <a:prstClr val="white"/>
            </a:duotone>
            <a:alphaModFix amt="40000"/>
          </a:blip>
          <a:srcRect t="14962" r="-2" b="10036"/>
          <a:stretch/>
        </p:blipFill>
        <p:spPr>
          <a:xfrm>
            <a:off x="20" y="10"/>
            <a:ext cx="9143980" cy="5143490"/>
          </a:xfrm>
          <a:prstGeom prst="rect">
            <a:avLst/>
          </a:prstGeom>
        </p:spPr>
      </p:pic>
      <p:pic>
        <p:nvPicPr>
          <p:cNvPr id="2" name="Online Media 1" title="HOW TO CREATE AN AGILE CULTURE">
            <a:hlinkClick r:id="" action="ppaction://media"/>
            <a:extLst>
              <a:ext uri="{FF2B5EF4-FFF2-40B4-BE49-F238E27FC236}">
                <a16:creationId xmlns:a16="http://schemas.microsoft.com/office/drawing/2014/main" id="{81DF88B3-4218-F061-8004-54BCCE41C390}"/>
              </a:ext>
            </a:extLst>
          </p:cNvPr>
          <p:cNvPicPr>
            <a:picLocks noRot="1" noChangeAspect="1"/>
          </p:cNvPicPr>
          <p:nvPr>
            <a:videoFile r:link="rId1"/>
          </p:nvPr>
        </p:nvPicPr>
        <p:blipFill>
          <a:blip r:embed="rId5"/>
          <a:stretch>
            <a:fillRect/>
          </a:stretch>
        </p:blipFill>
        <p:spPr>
          <a:xfrm>
            <a:off x="1380543" y="589306"/>
            <a:ext cx="7017499" cy="3964887"/>
          </a:xfrm>
          <a:prstGeom prst="rect">
            <a:avLst/>
          </a:prstGeom>
        </p:spPr>
      </p:pic>
    </p:spTree>
    <p:extLst>
      <p:ext uri="{BB962C8B-B14F-4D97-AF65-F5344CB8AC3E}">
        <p14:creationId xmlns:p14="http://schemas.microsoft.com/office/powerpoint/2010/main" val="20443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7144" y="4285038"/>
            <a:ext cx="9136856" cy="702072"/>
          </a:xfrm>
          <a:prstGeom prst="rect">
            <a:avLst/>
          </a:prstGeom>
        </p:spPr>
        <p:txBody>
          <a:bodyPr spcFirstLastPara="1" vert="horz" lIns="91440" tIns="45720" rIns="91440" bIns="45720" rtlCol="0" anchor="b" anchorCtr="0">
            <a:normAutofit/>
          </a:bodyPr>
          <a:lstStyle/>
          <a:p>
            <a:pPr marL="0" lvl="0" indent="0" algn="ctr" defTabSz="914400">
              <a:spcAft>
                <a:spcPts val="0"/>
              </a:spcAft>
            </a:pPr>
            <a:r>
              <a:rPr lang="en-US" sz="3100"/>
              <a:t>Break time .. see you at 10:30!</a:t>
            </a:r>
            <a:endParaRPr lang="en-US" sz="3100" i="1"/>
          </a:p>
        </p:txBody>
      </p:sp>
      <p:pic>
        <p:nvPicPr>
          <p:cNvPr id="2" name="Online Media 1" title="15 Minute Halloween Countdown Timer">
            <a:hlinkClick r:id="" action="ppaction://media"/>
            <a:extLst>
              <a:ext uri="{FF2B5EF4-FFF2-40B4-BE49-F238E27FC236}">
                <a16:creationId xmlns:a16="http://schemas.microsoft.com/office/drawing/2014/main" id="{EFEBBB61-F626-0C38-6411-A9A75FC71EED}"/>
              </a:ext>
            </a:extLst>
          </p:cNvPr>
          <p:cNvPicPr>
            <a:picLocks noRot="1" noChangeAspect="1"/>
          </p:cNvPicPr>
          <p:nvPr>
            <a:videoFile r:link="rId1"/>
          </p:nvPr>
        </p:nvPicPr>
        <p:blipFill>
          <a:blip r:embed="rId4"/>
          <a:stretch>
            <a:fillRect/>
          </a:stretch>
        </p:blipFill>
        <p:spPr>
          <a:xfrm>
            <a:off x="1482474" y="762000"/>
            <a:ext cx="6338052" cy="3580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9EA82C7C-A936-8EF5-04A3-D5351B4A7C1D}"/>
              </a:ext>
            </a:extLst>
          </p:cNvPr>
          <p:cNvPicPr>
            <a:picLocks noGrp="1" noChangeAspect="1"/>
          </p:cNvPicPr>
          <p:nvPr>
            <p:ph idx="1"/>
          </p:nvPr>
        </p:nvPicPr>
        <p:blipFill rotWithShape="1">
          <a:blip r:embed="rId3"/>
          <a:srcRect r="31587"/>
          <a:stretch/>
        </p:blipFill>
        <p:spPr>
          <a:xfrm rot="16200000">
            <a:off x="6105081" y="2062473"/>
            <a:ext cx="2811417" cy="2007187"/>
          </a:xfrm>
        </p:spPr>
      </p:pic>
      <p:pic>
        <p:nvPicPr>
          <p:cNvPr id="4" name="Content Placeholder 3" descr="Leading the Agile Charge' - Part 5: Building an Agile Culture">
            <a:extLst>
              <a:ext uri="{FF2B5EF4-FFF2-40B4-BE49-F238E27FC236}">
                <a16:creationId xmlns:a16="http://schemas.microsoft.com/office/drawing/2014/main" id="{00996AC7-E8A9-4970-65E6-163E281CA3F9}"/>
              </a:ext>
            </a:extLst>
          </p:cNvPr>
          <p:cNvPicPr>
            <a:picLocks noChangeAspect="1"/>
          </p:cNvPicPr>
          <p:nvPr/>
        </p:nvPicPr>
        <p:blipFill>
          <a:blip r:embed="rId4"/>
          <a:srcRect l="11162" r="15114"/>
          <a:stretch/>
        </p:blipFill>
        <p:spPr>
          <a:xfrm>
            <a:off x="20" y="10"/>
            <a:ext cx="5680810" cy="51434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94270"/>
            <a:ext cx="6782018" cy="776364"/>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3B60646-8497-BB1B-F119-81A6F0586099}"/>
              </a:ext>
            </a:extLst>
          </p:cNvPr>
          <p:cNvSpPr>
            <a:spLocks noGrp="1"/>
          </p:cNvSpPr>
          <p:nvPr>
            <p:ph type="title"/>
          </p:nvPr>
        </p:nvSpPr>
        <p:spPr>
          <a:xfrm>
            <a:off x="84990" y="494270"/>
            <a:ext cx="6307789" cy="776364"/>
          </a:xfrm>
        </p:spPr>
        <p:txBody>
          <a:bodyPr anchor="ctr">
            <a:noAutofit/>
          </a:bodyPr>
          <a:lstStyle/>
          <a:p>
            <a:r>
              <a:rPr lang="en-US" sz="2400" dirty="0">
                <a:solidFill>
                  <a:srgbClr val="FEFFFF"/>
                </a:solidFill>
              </a:rPr>
              <a:t>Seven Patterns of Great Agile Teams</a:t>
            </a:r>
          </a:p>
        </p:txBody>
      </p:sp>
      <p:sp>
        <p:nvSpPr>
          <p:cNvPr id="3" name="TextBox 2">
            <a:extLst>
              <a:ext uri="{FF2B5EF4-FFF2-40B4-BE49-F238E27FC236}">
                <a16:creationId xmlns:a16="http://schemas.microsoft.com/office/drawing/2014/main" id="{BB8FE027-0CAE-198F-74E7-A3FFF8C04024}"/>
              </a:ext>
            </a:extLst>
          </p:cNvPr>
          <p:cNvSpPr txBox="1"/>
          <p:nvPr/>
        </p:nvSpPr>
        <p:spPr>
          <a:xfrm>
            <a:off x="6691159" y="525062"/>
            <a:ext cx="2254143" cy="707886"/>
          </a:xfrm>
          <a:prstGeom prst="rect">
            <a:avLst/>
          </a:prstGeom>
          <a:noFill/>
        </p:spPr>
        <p:txBody>
          <a:bodyPr wrap="none" rtlCol="0">
            <a:spAutoFit/>
          </a:bodyPr>
          <a:lstStyle/>
          <a:p>
            <a:r>
              <a:rPr lang="en-US" sz="4000" dirty="0"/>
              <a:t>Stephen</a:t>
            </a:r>
          </a:p>
        </p:txBody>
      </p:sp>
    </p:spTree>
    <p:extLst>
      <p:ext uri="{BB962C8B-B14F-4D97-AF65-F5344CB8AC3E}">
        <p14:creationId xmlns:p14="http://schemas.microsoft.com/office/powerpoint/2010/main" val="58301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ichel Operto on X: &quot;The Agile Manifesto: 4 values and 12 Agile Principles  by QRP International https://t.co/k0d429R6HO https://t.co/esfcWg1lIm&quot; / X">
            <a:extLst>
              <a:ext uri="{FF2B5EF4-FFF2-40B4-BE49-F238E27FC236}">
                <a16:creationId xmlns:a16="http://schemas.microsoft.com/office/drawing/2014/main" id="{C6CB2729-3D56-9FAE-D6C1-905794FCCF29}"/>
              </a:ext>
            </a:extLst>
          </p:cNvPr>
          <p:cNvPicPr>
            <a:picLocks noChangeAspect="1"/>
          </p:cNvPicPr>
          <p:nvPr/>
        </p:nvPicPr>
        <p:blipFill>
          <a:blip r:embed="rId3"/>
          <a:stretch>
            <a:fillRect/>
          </a:stretch>
        </p:blipFill>
        <p:spPr>
          <a:xfrm>
            <a:off x="569599" y="175936"/>
            <a:ext cx="5228822" cy="4799677"/>
          </a:xfrm>
          <a:prstGeom prst="rect">
            <a:avLst/>
          </a:prstGeom>
        </p:spPr>
      </p:pic>
      <p:pic>
        <p:nvPicPr>
          <p:cNvPr id="5" name="Picture 4" descr="The Agile Manifesto and Twelve Principles">
            <a:extLst>
              <a:ext uri="{FF2B5EF4-FFF2-40B4-BE49-F238E27FC236}">
                <a16:creationId xmlns:a16="http://schemas.microsoft.com/office/drawing/2014/main" id="{1FDDE700-619D-303B-1212-2F2367900F68}"/>
              </a:ext>
            </a:extLst>
          </p:cNvPr>
          <p:cNvPicPr>
            <a:picLocks noChangeAspect="1"/>
          </p:cNvPicPr>
          <p:nvPr/>
        </p:nvPicPr>
        <p:blipFill>
          <a:blip r:embed="rId4"/>
          <a:stretch>
            <a:fillRect/>
          </a:stretch>
        </p:blipFill>
        <p:spPr>
          <a:xfrm>
            <a:off x="3733870" y="1412199"/>
            <a:ext cx="5090693" cy="2309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41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 is Scrum? | Scrum.org">
            <a:extLst>
              <a:ext uri="{FF2B5EF4-FFF2-40B4-BE49-F238E27FC236}">
                <a16:creationId xmlns:a16="http://schemas.microsoft.com/office/drawing/2014/main" id="{FFD2395B-8FAD-5003-7313-0F5A334FD8D9}"/>
              </a:ext>
            </a:extLst>
          </p:cNvPr>
          <p:cNvPicPr>
            <a:picLocks noChangeAspect="1"/>
          </p:cNvPicPr>
          <p:nvPr/>
        </p:nvPicPr>
        <p:blipFill>
          <a:blip r:embed="rId3"/>
          <a:stretch>
            <a:fillRect/>
          </a:stretch>
        </p:blipFill>
        <p:spPr>
          <a:xfrm>
            <a:off x="1256965" y="843995"/>
            <a:ext cx="7250906" cy="3456554"/>
          </a:xfrm>
          <a:prstGeom prst="rect">
            <a:avLst/>
          </a:prstGeom>
        </p:spPr>
      </p:pic>
    </p:spTree>
    <p:extLst>
      <p:ext uri="{BB962C8B-B14F-4D97-AF65-F5344CB8AC3E}">
        <p14:creationId xmlns:p14="http://schemas.microsoft.com/office/powerpoint/2010/main" val="416097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5784-46DD-F400-EE3E-7DE83AE38E57}"/>
              </a:ext>
            </a:extLst>
          </p:cNvPr>
          <p:cNvSpPr>
            <a:spLocks noGrp="1"/>
          </p:cNvSpPr>
          <p:nvPr>
            <p:ph type="title"/>
          </p:nvPr>
        </p:nvSpPr>
        <p:spPr>
          <a:xfrm>
            <a:off x="173613" y="74174"/>
            <a:ext cx="5802523" cy="53340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a:t>Seven Patterns of Great Agile Teams</a:t>
            </a:r>
          </a:p>
        </p:txBody>
      </p:sp>
      <p:sp>
        <p:nvSpPr>
          <p:cNvPr id="3" name="Content Placeholder 2">
            <a:extLst>
              <a:ext uri="{FF2B5EF4-FFF2-40B4-BE49-F238E27FC236}">
                <a16:creationId xmlns:a16="http://schemas.microsoft.com/office/drawing/2014/main" id="{A2D0A2AC-DD76-C2AD-C4D1-92CD8E9B0BC0}"/>
              </a:ext>
            </a:extLst>
          </p:cNvPr>
          <p:cNvSpPr>
            <a:spLocks noGrp="1"/>
          </p:cNvSpPr>
          <p:nvPr>
            <p:ph idx="1"/>
          </p:nvPr>
        </p:nvSpPr>
        <p:spPr>
          <a:xfrm>
            <a:off x="1706435" y="860322"/>
            <a:ext cx="4569716" cy="3955607"/>
          </a:xfrm>
        </p:spPr>
        <p:txBody>
          <a:bodyPr vert="horz" lIns="68580" tIns="34290" rIns="68580" bIns="34290" rtlCol="0" anchor="t">
            <a:normAutofit lnSpcReduction="1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150000"/>
              </a:lnSpc>
            </a:pPr>
            <a:r>
              <a:rPr lang="en-US" sz="2100" dirty="0"/>
              <a:t>We Trust Each Other</a:t>
            </a:r>
            <a:endParaRPr lang="en-US" dirty="0"/>
          </a:p>
          <a:p>
            <a:pPr>
              <a:lnSpc>
                <a:spcPct val="150000"/>
              </a:lnSpc>
            </a:pPr>
            <a:r>
              <a:rPr lang="en-US" sz="2100" dirty="0"/>
              <a:t>We Pursue Technical Excellence</a:t>
            </a:r>
          </a:p>
          <a:p>
            <a:pPr>
              <a:lnSpc>
                <a:spcPct val="150000"/>
              </a:lnSpc>
            </a:pPr>
            <a:r>
              <a:rPr lang="en-US" sz="2100" dirty="0"/>
              <a:t>We Are Truly Cross-functional</a:t>
            </a:r>
          </a:p>
          <a:p>
            <a:pPr>
              <a:lnSpc>
                <a:spcPct val="150000"/>
              </a:lnSpc>
            </a:pPr>
            <a:r>
              <a:rPr lang="en-US" sz="2100" dirty="0"/>
              <a:t>We Fully Engage in Agile Events</a:t>
            </a:r>
          </a:p>
          <a:p>
            <a:pPr>
              <a:lnSpc>
                <a:spcPct val="150000"/>
              </a:lnSpc>
            </a:pPr>
            <a:r>
              <a:rPr lang="en-US" sz="2100" dirty="0"/>
              <a:t>We Are Self-Managing</a:t>
            </a:r>
          </a:p>
          <a:p>
            <a:pPr>
              <a:lnSpc>
                <a:spcPct val="150000"/>
              </a:lnSpc>
            </a:pPr>
            <a:r>
              <a:rPr lang="en-US" sz="2100" dirty="0"/>
              <a:t>We Know Our Customer</a:t>
            </a:r>
          </a:p>
          <a:p>
            <a:pPr>
              <a:lnSpc>
                <a:spcPct val="150000"/>
              </a:lnSpc>
            </a:pPr>
            <a:r>
              <a:rPr lang="en-US" sz="2100" dirty="0"/>
              <a:t>We Deliver Business Value</a:t>
            </a:r>
          </a:p>
        </p:txBody>
      </p:sp>
      <p:pic>
        <p:nvPicPr>
          <p:cNvPr id="4" name="Picture 3">
            <a:extLst>
              <a:ext uri="{FF2B5EF4-FFF2-40B4-BE49-F238E27FC236}">
                <a16:creationId xmlns:a16="http://schemas.microsoft.com/office/drawing/2014/main" id="{151E8D02-BDE2-BA58-D0A2-CBD09F5CDAA0}"/>
              </a:ext>
            </a:extLst>
          </p:cNvPr>
          <p:cNvPicPr>
            <a:picLocks noChangeAspect="1"/>
          </p:cNvPicPr>
          <p:nvPr/>
        </p:nvPicPr>
        <p:blipFill>
          <a:blip r:embed="rId3"/>
          <a:stretch>
            <a:fillRect/>
          </a:stretch>
        </p:blipFill>
        <p:spPr>
          <a:xfrm>
            <a:off x="5655126" y="3291391"/>
            <a:ext cx="3401446" cy="1735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397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shake Illustration | Great PowerPoint ClipArt for Presentations -  PresenterMedia.com">
            <a:extLst>
              <a:ext uri="{FF2B5EF4-FFF2-40B4-BE49-F238E27FC236}">
                <a16:creationId xmlns:a16="http://schemas.microsoft.com/office/drawing/2014/main" id="{4C404FF1-37D0-2505-78D5-E7E4763C8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19" y="1436546"/>
            <a:ext cx="28575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2C59B82C-6B5D-68DD-0DB8-6DAEA798022F}"/>
              </a:ext>
            </a:extLst>
          </p:cNvPr>
          <p:cNvSpPr txBox="1">
            <a:spLocks/>
          </p:cNvSpPr>
          <p:nvPr/>
        </p:nvSpPr>
        <p:spPr>
          <a:xfrm>
            <a:off x="909266" y="438291"/>
            <a:ext cx="4569716" cy="672522"/>
          </a:xfrm>
          <a:prstGeom prst="rect">
            <a:avLst/>
          </a:prstGeom>
        </p:spPr>
        <p:txBody>
          <a:bodyPr vert="horz" lIns="68580" tIns="34290" rIns="68580" bIns="34290" rtlCol="0" anchor="t">
            <a:normAutofit/>
          </a:bodyPr>
          <a:lstStyle>
            <a:defPPr>
              <a:defRPr lang="en-US"/>
            </a:defPPr>
            <a:lvl1pPr marL="0" indent="-257175"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1pPr>
            <a:lvl2pPr marL="342900" indent="-214313"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2pPr>
            <a:lvl3pPr marL="6858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3pPr>
            <a:lvl4pPr marL="10287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4pPr>
            <a:lvl5pPr marL="13716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5pPr>
            <a:lvl6pPr marL="17145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6pPr>
            <a:lvl7pPr marL="20574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7pPr>
            <a:lvl8pPr marL="24003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8pPr>
            <a:lvl9pPr marL="27432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9pPr>
          </a:lstStyle>
          <a:p>
            <a:pPr>
              <a:lnSpc>
                <a:spcPct val="150000"/>
              </a:lnSpc>
            </a:pPr>
            <a:r>
              <a:rPr lang="en-US" sz="2100" dirty="0"/>
              <a:t>We Trust Each Other</a:t>
            </a:r>
            <a:endParaRPr lang="en-US" dirty="0"/>
          </a:p>
          <a:p>
            <a:pPr indent="0">
              <a:lnSpc>
                <a:spcPct val="150000"/>
              </a:lnSpc>
              <a:buNone/>
            </a:pPr>
            <a:endParaRPr lang="en-US" sz="2100" dirty="0"/>
          </a:p>
        </p:txBody>
      </p:sp>
      <p:sp>
        <p:nvSpPr>
          <p:cNvPr id="6" name="TextBox 5">
            <a:extLst>
              <a:ext uri="{FF2B5EF4-FFF2-40B4-BE49-F238E27FC236}">
                <a16:creationId xmlns:a16="http://schemas.microsoft.com/office/drawing/2014/main" id="{6B130655-3EAC-D293-441C-DE70665C8EBE}"/>
              </a:ext>
            </a:extLst>
          </p:cNvPr>
          <p:cNvSpPr txBox="1"/>
          <p:nvPr/>
        </p:nvSpPr>
        <p:spPr>
          <a:xfrm>
            <a:off x="4135227" y="523105"/>
            <a:ext cx="4810689" cy="1736646"/>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We encourage each other to fully participate in the team</a:t>
            </a:r>
          </a:p>
          <a:p>
            <a:pPr marL="285750" indent="-285750">
              <a:buFont typeface="Arial"/>
              <a:buChar char="•"/>
            </a:pPr>
            <a:r>
              <a:rPr lang="en-US" sz="1600" dirty="0">
                <a:ea typeface="+mn-lt"/>
                <a:cs typeface="+mn-lt"/>
              </a:rPr>
              <a:t>We recognize each other’s great ideas</a:t>
            </a:r>
          </a:p>
          <a:p>
            <a:pPr marL="285750" indent="-285750">
              <a:buFont typeface="Arial"/>
              <a:buChar char="•"/>
            </a:pPr>
            <a:r>
              <a:rPr lang="en-US" sz="1600" dirty="0">
                <a:ea typeface="+mn-lt"/>
                <a:cs typeface="+mn-lt"/>
              </a:rPr>
              <a:t>We embrace the feedback we receive</a:t>
            </a:r>
          </a:p>
          <a:p>
            <a:pPr marL="285750" indent="-285750">
              <a:buFont typeface="Arial"/>
              <a:buChar char="•"/>
            </a:pPr>
            <a:r>
              <a:rPr lang="en-US" sz="1600" dirty="0">
                <a:ea typeface="+mn-lt"/>
                <a:cs typeface="+mn-lt"/>
              </a:rPr>
              <a:t>We have tough but gentle conversations when needed</a:t>
            </a:r>
          </a:p>
        </p:txBody>
      </p:sp>
      <p:sp>
        <p:nvSpPr>
          <p:cNvPr id="2" name="TextBox 1">
            <a:extLst>
              <a:ext uri="{FF2B5EF4-FFF2-40B4-BE49-F238E27FC236}">
                <a16:creationId xmlns:a16="http://schemas.microsoft.com/office/drawing/2014/main" id="{F4F18553-75DB-9F79-5C17-67E3B1FE45DD}"/>
              </a:ext>
            </a:extLst>
          </p:cNvPr>
          <p:cNvSpPr txBox="1"/>
          <p:nvPr/>
        </p:nvSpPr>
        <p:spPr>
          <a:xfrm>
            <a:off x="657725" y="521370"/>
            <a:ext cx="484428" cy="415498"/>
          </a:xfrm>
          <a:prstGeom prst="rect">
            <a:avLst/>
          </a:prstGeom>
          <a:noFill/>
        </p:spPr>
        <p:txBody>
          <a:bodyPr wrap="none" rtlCol="0">
            <a:spAutoFit/>
          </a:bodyPr>
          <a:lstStyle/>
          <a:p>
            <a:r>
              <a:rPr lang="en-US" sz="2100" dirty="0">
                <a:solidFill>
                  <a:schemeClr val="bg1"/>
                </a:solidFill>
              </a:rPr>
              <a:t>1. </a:t>
            </a:r>
          </a:p>
        </p:txBody>
      </p:sp>
    </p:spTree>
    <p:extLst>
      <p:ext uri="{BB962C8B-B14F-4D97-AF65-F5344CB8AC3E}">
        <p14:creationId xmlns:p14="http://schemas.microsoft.com/office/powerpoint/2010/main" val="20526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D70E-C94B-77E8-23CB-81D352F1C4AD}"/>
              </a:ext>
            </a:extLst>
          </p:cNvPr>
          <p:cNvSpPr>
            <a:spLocks noGrp="1"/>
          </p:cNvSpPr>
          <p:nvPr>
            <p:ph type="title"/>
          </p:nvPr>
        </p:nvSpPr>
        <p:spPr/>
        <p:txBody>
          <a:bodyPr/>
          <a:lstStyle/>
          <a:p>
            <a:r>
              <a:rPr lang="en-US" dirty="0"/>
              <a:t>Good to Great Review</a:t>
            </a:r>
          </a:p>
        </p:txBody>
      </p:sp>
      <p:sp>
        <p:nvSpPr>
          <p:cNvPr id="3" name="Content Placeholder 2">
            <a:extLst>
              <a:ext uri="{FF2B5EF4-FFF2-40B4-BE49-F238E27FC236}">
                <a16:creationId xmlns:a16="http://schemas.microsoft.com/office/drawing/2014/main" id="{9108678A-B6FC-A7EC-9FDE-70E0BAEF5981}"/>
              </a:ext>
            </a:extLst>
          </p:cNvPr>
          <p:cNvSpPr>
            <a:spLocks noGrp="1"/>
          </p:cNvSpPr>
          <p:nvPr>
            <p:ph idx="1"/>
          </p:nvPr>
        </p:nvSpPr>
        <p:spPr>
          <a:xfrm>
            <a:off x="1941909" y="1162540"/>
            <a:ext cx="6686550" cy="1518137"/>
          </a:xfrm>
        </p:spPr>
        <p:txBody>
          <a:bodyPr>
            <a:normAutofit/>
          </a:bodyPr>
          <a:lstStyle/>
          <a:p>
            <a:r>
              <a:rPr lang="en-US" sz="2400" dirty="0"/>
              <a:t>Any antipatterns to be concerned with?</a:t>
            </a:r>
          </a:p>
          <a:p>
            <a:r>
              <a:rPr lang="en-US" sz="2400" dirty="0"/>
              <a:t>Any patterns to celebrate?</a:t>
            </a:r>
          </a:p>
          <a:p>
            <a:r>
              <a:rPr lang="en-US" sz="2400" dirty="0"/>
              <a:t>Still an issue? </a:t>
            </a:r>
          </a:p>
        </p:txBody>
      </p:sp>
      <p:pic>
        <p:nvPicPr>
          <p:cNvPr id="1028" name="Picture 4" descr="11 Ways to Improve Your Retrospectives - agile42">
            <a:extLst>
              <a:ext uri="{FF2B5EF4-FFF2-40B4-BE49-F238E27FC236}">
                <a16:creationId xmlns:a16="http://schemas.microsoft.com/office/drawing/2014/main" id="{AA1ED363-499E-D2B4-384A-87CCAEE89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984" y="2711937"/>
            <a:ext cx="5091723" cy="222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C59B82C-6B5D-68DD-0DB8-6DAEA798022F}"/>
              </a:ext>
            </a:extLst>
          </p:cNvPr>
          <p:cNvSpPr txBox="1">
            <a:spLocks/>
          </p:cNvSpPr>
          <p:nvPr/>
        </p:nvSpPr>
        <p:spPr>
          <a:xfrm>
            <a:off x="897106" y="413972"/>
            <a:ext cx="5318300" cy="672522"/>
          </a:xfrm>
          <a:prstGeom prst="rect">
            <a:avLst/>
          </a:prstGeom>
        </p:spPr>
        <p:txBody>
          <a:bodyPr vert="horz" lIns="68580" tIns="34290" rIns="68580" bIns="34290" rtlCol="0" anchor="t">
            <a:normAutofit/>
          </a:bodyPr>
          <a:lstStyle>
            <a:defPPr>
              <a:defRPr lang="en-US"/>
            </a:defPPr>
            <a:lvl1pPr marL="0" indent="-257175"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1pPr>
            <a:lvl2pPr marL="342900" indent="-214313"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2pPr>
            <a:lvl3pPr marL="6858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3pPr>
            <a:lvl4pPr marL="10287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4pPr>
            <a:lvl5pPr marL="13716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5pPr>
            <a:lvl6pPr marL="17145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6pPr>
            <a:lvl7pPr marL="20574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7pPr>
            <a:lvl8pPr marL="24003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8pPr>
            <a:lvl9pPr marL="27432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9pPr>
          </a:lstStyle>
          <a:p>
            <a:pPr>
              <a:lnSpc>
                <a:spcPct val="150000"/>
              </a:lnSpc>
            </a:pPr>
            <a:r>
              <a:rPr lang="en-US" sz="2200"/>
              <a:t>We Pursue Technical Excellence</a:t>
            </a:r>
            <a:endParaRPr lang="en-US"/>
          </a:p>
          <a:p>
            <a:pPr indent="0">
              <a:lnSpc>
                <a:spcPct val="150000"/>
              </a:lnSpc>
              <a:buNone/>
            </a:pPr>
            <a:endParaRPr lang="en-US" sz="2100"/>
          </a:p>
        </p:txBody>
      </p:sp>
      <p:sp>
        <p:nvSpPr>
          <p:cNvPr id="6" name="TextBox 5">
            <a:extLst>
              <a:ext uri="{FF2B5EF4-FFF2-40B4-BE49-F238E27FC236}">
                <a16:creationId xmlns:a16="http://schemas.microsoft.com/office/drawing/2014/main" id="{6B130655-3EAC-D293-441C-DE70665C8EBE}"/>
              </a:ext>
            </a:extLst>
          </p:cNvPr>
          <p:cNvSpPr txBox="1"/>
          <p:nvPr/>
        </p:nvSpPr>
        <p:spPr>
          <a:xfrm>
            <a:off x="4435642" y="1082125"/>
            <a:ext cx="4595006" cy="2826306"/>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We look for opportunities to innovate and improve</a:t>
            </a:r>
            <a:endParaRPr lang="en-US" dirty="0"/>
          </a:p>
          <a:p>
            <a:pPr marL="285750" indent="-285750">
              <a:buFont typeface="Arial"/>
              <a:buChar char="•"/>
            </a:pPr>
            <a:r>
              <a:rPr lang="en-US" sz="1600" dirty="0">
                <a:ea typeface="+mn-lt"/>
                <a:cs typeface="+mn-lt"/>
              </a:rPr>
              <a:t>We partner with each other on different technical approaches</a:t>
            </a:r>
            <a:endParaRPr lang="en-US" dirty="0"/>
          </a:p>
          <a:p>
            <a:pPr marL="285750" indent="-285750">
              <a:buFont typeface="Arial"/>
              <a:buChar char="•"/>
            </a:pPr>
            <a:r>
              <a:rPr lang="en-US" sz="1600" dirty="0">
                <a:ea typeface="+mn-lt"/>
                <a:cs typeface="+mn-lt"/>
              </a:rPr>
              <a:t>We automate to improve our product’s security, stability, and deliverability</a:t>
            </a:r>
            <a:endParaRPr lang="en-US" dirty="0"/>
          </a:p>
          <a:p>
            <a:pPr marL="285750" indent="-285750">
              <a:buFont typeface="Arial"/>
              <a:buChar char="•"/>
            </a:pPr>
            <a:r>
              <a:rPr lang="en-US" sz="1600" dirty="0">
                <a:ea typeface="+mn-lt"/>
                <a:cs typeface="+mn-lt"/>
              </a:rPr>
              <a:t>We are intentional in our pursuit of excellence </a:t>
            </a:r>
            <a:endParaRPr lang="en-US" sz="1600" dirty="0">
              <a:latin typeface="Century Gothic"/>
              <a:ea typeface="Calibri"/>
              <a:cs typeface="Calibri"/>
            </a:endParaRPr>
          </a:p>
          <a:p>
            <a:pPr marL="285750" indent="-285750">
              <a:buFont typeface="Arial"/>
              <a:buChar char="•"/>
            </a:pPr>
            <a:r>
              <a:rPr lang="en-US" sz="1600" dirty="0">
                <a:latin typeface="Century Gothic"/>
                <a:ea typeface="Calibri"/>
                <a:cs typeface="Calibri"/>
              </a:rPr>
              <a:t>We continue learning and growing</a:t>
            </a:r>
            <a:endParaRPr lang="en-US" sz="1600" dirty="0">
              <a:latin typeface="Century Gothic"/>
            </a:endParaRPr>
          </a:p>
        </p:txBody>
      </p:sp>
      <p:pic>
        <p:nvPicPr>
          <p:cNvPr id="4098" name="Picture 2" descr="How does technical excellence help us to be more agile?">
            <a:extLst>
              <a:ext uri="{FF2B5EF4-FFF2-40B4-BE49-F238E27FC236}">
                <a16:creationId xmlns:a16="http://schemas.microsoft.com/office/drawing/2014/main" id="{B75C179F-086E-A95D-21CD-19303050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66" y="1641458"/>
            <a:ext cx="3705559" cy="2491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C59B82C-6B5D-68DD-0DB8-6DAEA798022F}"/>
              </a:ext>
            </a:extLst>
          </p:cNvPr>
          <p:cNvSpPr txBox="1">
            <a:spLocks/>
          </p:cNvSpPr>
          <p:nvPr/>
        </p:nvSpPr>
        <p:spPr>
          <a:xfrm>
            <a:off x="897106" y="413972"/>
            <a:ext cx="5318300" cy="672522"/>
          </a:xfrm>
          <a:prstGeom prst="rect">
            <a:avLst/>
          </a:prstGeom>
        </p:spPr>
        <p:txBody>
          <a:bodyPr vert="horz" lIns="68580" tIns="34290" rIns="68580" bIns="34290" rtlCol="0" anchor="t">
            <a:normAutofit/>
          </a:bodyPr>
          <a:lstStyle>
            <a:defPPr>
              <a:defRPr lang="en-US"/>
            </a:defPPr>
            <a:lvl1pPr marL="0" indent="-257175"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1pPr>
            <a:lvl2pPr marL="342900" indent="-214313"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2pPr>
            <a:lvl3pPr marL="6858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3pPr>
            <a:lvl4pPr marL="10287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4pPr>
            <a:lvl5pPr marL="13716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5pPr>
            <a:lvl6pPr marL="17145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6pPr>
            <a:lvl7pPr marL="20574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7pPr>
            <a:lvl8pPr marL="24003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8pPr>
            <a:lvl9pPr marL="27432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9pPr>
          </a:lstStyle>
          <a:p>
            <a:pPr>
              <a:lnSpc>
                <a:spcPct val="150000"/>
              </a:lnSpc>
            </a:pPr>
            <a:r>
              <a:rPr lang="en-US" sz="2200"/>
              <a:t>We Are Truly Cross-Functional</a:t>
            </a:r>
            <a:endParaRPr lang="en-US"/>
          </a:p>
          <a:p>
            <a:pPr indent="0">
              <a:lnSpc>
                <a:spcPct val="150000"/>
              </a:lnSpc>
              <a:buNone/>
            </a:pPr>
            <a:endParaRPr lang="en-US" sz="2100"/>
          </a:p>
        </p:txBody>
      </p:sp>
      <p:sp>
        <p:nvSpPr>
          <p:cNvPr id="6" name="TextBox 5">
            <a:extLst>
              <a:ext uri="{FF2B5EF4-FFF2-40B4-BE49-F238E27FC236}">
                <a16:creationId xmlns:a16="http://schemas.microsoft.com/office/drawing/2014/main" id="{6B130655-3EAC-D293-441C-DE70665C8EBE}"/>
              </a:ext>
            </a:extLst>
          </p:cNvPr>
          <p:cNvSpPr txBox="1"/>
          <p:nvPr/>
        </p:nvSpPr>
        <p:spPr>
          <a:xfrm>
            <a:off x="4139749" y="1086494"/>
            <a:ext cx="4810689" cy="2553891"/>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We think of ourselves as a team first</a:t>
            </a:r>
            <a:endParaRPr lang="en-US" dirty="0"/>
          </a:p>
          <a:p>
            <a:pPr marL="285750" indent="-285750">
              <a:buFont typeface="Arial"/>
              <a:buChar char="•"/>
            </a:pPr>
            <a:r>
              <a:rPr lang="en-US" sz="1600" dirty="0">
                <a:ea typeface="+mn-lt"/>
                <a:cs typeface="+mn-lt"/>
              </a:rPr>
              <a:t>We organize work by skill set, interest, and availability instead of role</a:t>
            </a:r>
            <a:endParaRPr lang="en-US" dirty="0"/>
          </a:p>
          <a:p>
            <a:pPr marL="285750" indent="-285750">
              <a:buFont typeface="Arial"/>
              <a:buChar char="•"/>
            </a:pPr>
            <a:r>
              <a:rPr lang="en-US" sz="1600" dirty="0">
                <a:ea typeface="+mn-lt"/>
                <a:cs typeface="+mn-lt"/>
              </a:rPr>
              <a:t>We cross-train to reinforce our cross-functionality</a:t>
            </a:r>
            <a:endParaRPr lang="en-US" dirty="0"/>
          </a:p>
          <a:p>
            <a:pPr marL="285750" indent="-285750">
              <a:buFont typeface="Arial"/>
              <a:buChar char="•"/>
            </a:pPr>
            <a:r>
              <a:rPr lang="en-US" sz="1600" dirty="0">
                <a:ea typeface="+mn-lt"/>
                <a:cs typeface="+mn-lt"/>
              </a:rPr>
              <a:t>We help each other finish our </a:t>
            </a:r>
            <a:r>
              <a:rPr lang="en-US" sz="1600" dirty="0">
                <a:latin typeface="Century Gothic"/>
                <a:ea typeface="Calibri"/>
                <a:cs typeface="Calibri"/>
              </a:rPr>
              <a:t>stories on time</a:t>
            </a:r>
            <a:endParaRPr lang="en-US" dirty="0"/>
          </a:p>
          <a:p>
            <a:pPr marL="285750" indent="-285750">
              <a:buFont typeface="Arial"/>
              <a:buChar char="•"/>
            </a:pPr>
            <a:r>
              <a:rPr lang="en-US" sz="1600" dirty="0">
                <a:latin typeface="Century Gothic"/>
                <a:ea typeface="Calibri"/>
                <a:cs typeface="Calibri"/>
              </a:rPr>
              <a:t>We help each other work through tough technical challenges</a:t>
            </a:r>
            <a:endParaRPr lang="en-US" dirty="0"/>
          </a:p>
        </p:txBody>
      </p:sp>
      <p:pic>
        <p:nvPicPr>
          <p:cNvPr id="5122" name="Picture 2" descr="WELKINLAND 39Pockets Tool belts for men with suspenders, 4&quot; Padded  toolbelt, Tool belt with suspenders, Tool belt,Carpenter tool pouch, Tool  belts for ...">
            <a:extLst>
              <a:ext uri="{FF2B5EF4-FFF2-40B4-BE49-F238E27FC236}">
                <a16:creationId xmlns:a16="http://schemas.microsoft.com/office/drawing/2014/main" id="{45AFAF26-4467-D748-FDB2-04853B76E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83" y="1242248"/>
            <a:ext cx="2752473" cy="29427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4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What is an Agile team? Definition, tips, and more">
            <a:extLst>
              <a:ext uri="{FF2B5EF4-FFF2-40B4-BE49-F238E27FC236}">
                <a16:creationId xmlns:a16="http://schemas.microsoft.com/office/drawing/2014/main" id="{E5D3747C-EF2D-F5D4-8168-ECCC1FC72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30" y="2272903"/>
            <a:ext cx="4172968" cy="20864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2C59B82C-6B5D-68DD-0DB8-6DAEA798022F}"/>
              </a:ext>
            </a:extLst>
          </p:cNvPr>
          <p:cNvSpPr txBox="1">
            <a:spLocks/>
          </p:cNvSpPr>
          <p:nvPr/>
        </p:nvSpPr>
        <p:spPr>
          <a:xfrm>
            <a:off x="897106" y="413972"/>
            <a:ext cx="5318300" cy="672522"/>
          </a:xfrm>
          <a:prstGeom prst="rect">
            <a:avLst/>
          </a:prstGeom>
        </p:spPr>
        <p:txBody>
          <a:bodyPr vert="horz" lIns="68580" tIns="34290" rIns="68580" bIns="34290" rtlCol="0" anchor="t">
            <a:normAutofit/>
          </a:bodyPr>
          <a:lstStyle>
            <a:defPPr>
              <a:defRPr lang="en-US"/>
            </a:defPPr>
            <a:lvl1pPr marL="0" indent="-257175"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1pPr>
            <a:lvl2pPr marL="342900" indent="-214313"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2pPr>
            <a:lvl3pPr marL="6858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3pPr>
            <a:lvl4pPr marL="10287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4pPr>
            <a:lvl5pPr marL="13716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5pPr>
            <a:lvl6pPr marL="17145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6pPr>
            <a:lvl7pPr marL="20574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7pPr>
            <a:lvl8pPr marL="24003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8pPr>
            <a:lvl9pPr marL="27432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9pPr>
          </a:lstStyle>
          <a:p>
            <a:pPr>
              <a:lnSpc>
                <a:spcPct val="150000"/>
              </a:lnSpc>
            </a:pPr>
            <a:r>
              <a:rPr lang="en-US" sz="2200"/>
              <a:t>We Fully Engage In Agile Events</a:t>
            </a:r>
            <a:endParaRPr lang="en-US"/>
          </a:p>
          <a:p>
            <a:pPr indent="0">
              <a:lnSpc>
                <a:spcPct val="150000"/>
              </a:lnSpc>
              <a:buNone/>
            </a:pPr>
            <a:endParaRPr lang="en-US" sz="2100"/>
          </a:p>
        </p:txBody>
      </p:sp>
      <p:sp>
        <p:nvSpPr>
          <p:cNvPr id="6" name="TextBox 5">
            <a:extLst>
              <a:ext uri="{FF2B5EF4-FFF2-40B4-BE49-F238E27FC236}">
                <a16:creationId xmlns:a16="http://schemas.microsoft.com/office/drawing/2014/main" id="{6B130655-3EAC-D293-441C-DE70665C8EBE}"/>
              </a:ext>
            </a:extLst>
          </p:cNvPr>
          <p:cNvSpPr txBox="1"/>
          <p:nvPr/>
        </p:nvSpPr>
        <p:spPr>
          <a:xfrm>
            <a:off x="4572000" y="1086494"/>
            <a:ext cx="4394480" cy="2826306"/>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We clearly understand and support the value of each event</a:t>
            </a:r>
            <a:endParaRPr lang="en-US" dirty="0"/>
          </a:p>
          <a:p>
            <a:pPr marL="285750" indent="-285750">
              <a:buFont typeface="Arial"/>
              <a:buChar char="•"/>
            </a:pPr>
            <a:r>
              <a:rPr lang="en-US" sz="1600" dirty="0">
                <a:ea typeface="+mn-lt"/>
                <a:cs typeface="+mn-lt"/>
              </a:rPr>
              <a:t>We create a plan for each day in our standup and we stick to it</a:t>
            </a:r>
            <a:endParaRPr lang="en-US" dirty="0"/>
          </a:p>
          <a:p>
            <a:pPr marL="285750" indent="-285750">
              <a:buFont typeface="Arial"/>
              <a:buChar char="•"/>
            </a:pPr>
            <a:r>
              <a:rPr lang="en-US" sz="1600" dirty="0">
                <a:ea typeface="+mn-lt"/>
                <a:cs typeface="+mn-lt"/>
              </a:rPr>
              <a:t>We use every Event as an opportunity to collaborate and create value, not as “</a:t>
            </a:r>
            <a:r>
              <a:rPr lang="en-US" sz="1600" dirty="0">
                <a:ea typeface="Calibri"/>
                <a:cs typeface="Calibri"/>
              </a:rPr>
              <a:t>just another </a:t>
            </a:r>
            <a:r>
              <a:rPr lang="en-US" sz="1600" dirty="0">
                <a:latin typeface="Century Gothic"/>
                <a:ea typeface="Calibri"/>
                <a:cs typeface="Calibri"/>
              </a:rPr>
              <a:t>meeting”</a:t>
            </a:r>
            <a:endParaRPr lang="en-US" dirty="0"/>
          </a:p>
          <a:p>
            <a:pPr marL="285750" indent="-285750">
              <a:buFont typeface="Arial"/>
              <a:buChar char="•"/>
            </a:pPr>
            <a:r>
              <a:rPr lang="en-US" sz="1600" dirty="0">
                <a:latin typeface="Century Gothic"/>
                <a:ea typeface="Calibri"/>
                <a:cs typeface="Calibri"/>
              </a:rPr>
              <a:t>We don’t wait for Retrospectives to improve how we work</a:t>
            </a:r>
            <a:endParaRPr lang="en-US" dirty="0"/>
          </a:p>
        </p:txBody>
      </p:sp>
    </p:spTree>
    <p:extLst>
      <p:ext uri="{BB962C8B-B14F-4D97-AF65-F5344CB8AC3E}">
        <p14:creationId xmlns:p14="http://schemas.microsoft.com/office/powerpoint/2010/main" val="325712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1192435" y="457201"/>
            <a:ext cx="7195566" cy="518213"/>
          </a:xfrm>
          <a:prstGeom prst="rect">
            <a:avLst/>
          </a:prstGeom>
        </p:spPr>
        <p:txBody>
          <a:bodyPr spcFirstLastPara="1" lIns="68575" tIns="34275" rIns="68575" bIns="34275" anchorCtr="0">
            <a:normAutofit/>
          </a:bodyPr>
          <a:lstStyle/>
          <a:p>
            <a:pPr marL="0" lvl="0" indent="0" algn="ctr" rtl="0">
              <a:spcBef>
                <a:spcPts val="0"/>
              </a:spcBef>
              <a:spcAft>
                <a:spcPts val="0"/>
              </a:spcAft>
              <a:buNone/>
            </a:pPr>
            <a:r>
              <a:rPr lang="en"/>
              <a:t>meeting etiquette</a:t>
            </a:r>
            <a:endParaRPr lang="en-US"/>
          </a:p>
        </p:txBody>
      </p:sp>
      <p:graphicFrame>
        <p:nvGraphicFramePr>
          <p:cNvPr id="156" name="Google Shape;154;p21">
            <a:extLst>
              <a:ext uri="{FF2B5EF4-FFF2-40B4-BE49-F238E27FC236}">
                <a16:creationId xmlns:a16="http://schemas.microsoft.com/office/drawing/2014/main" id="{D7AE51AD-BF76-2DAD-58D4-3CC5F1FD894B}"/>
              </a:ext>
            </a:extLst>
          </p:cNvPr>
          <p:cNvGraphicFramePr>
            <a:graphicFrameLocks noGrp="1"/>
          </p:cNvGraphicFramePr>
          <p:nvPr>
            <p:ph idx="1"/>
            <p:extLst>
              <p:ext uri="{D42A27DB-BD31-4B8C-83A1-F6EECF244321}">
                <p14:modId xmlns:p14="http://schemas.microsoft.com/office/powerpoint/2010/main" val="2121763161"/>
              </p:ext>
            </p:extLst>
          </p:nvPr>
        </p:nvGraphicFramePr>
        <p:xfrm>
          <a:off x="856059" y="2571750"/>
          <a:ext cx="8122341" cy="257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How to Implement Self-Managed Teams">
            <a:extLst>
              <a:ext uri="{FF2B5EF4-FFF2-40B4-BE49-F238E27FC236}">
                <a16:creationId xmlns:a16="http://schemas.microsoft.com/office/drawing/2014/main" id="{D0B526C8-0B60-0537-834F-522720CB4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88" y="1989221"/>
            <a:ext cx="4108237" cy="2311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2C59B82C-6B5D-68DD-0DB8-6DAEA798022F}"/>
              </a:ext>
            </a:extLst>
          </p:cNvPr>
          <p:cNvSpPr txBox="1">
            <a:spLocks/>
          </p:cNvSpPr>
          <p:nvPr/>
        </p:nvSpPr>
        <p:spPr>
          <a:xfrm>
            <a:off x="897106" y="413972"/>
            <a:ext cx="5318300" cy="672522"/>
          </a:xfrm>
          <a:prstGeom prst="rect">
            <a:avLst/>
          </a:prstGeom>
        </p:spPr>
        <p:txBody>
          <a:bodyPr vert="horz" lIns="68580" tIns="34290" rIns="68580" bIns="34290" rtlCol="0" anchor="t">
            <a:normAutofit/>
          </a:bodyPr>
          <a:lstStyle>
            <a:defPPr>
              <a:defRPr lang="en-US"/>
            </a:defPPr>
            <a:lvl1pPr marL="0" indent="-257175"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1pPr>
            <a:lvl2pPr marL="342900" indent="-214313"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2pPr>
            <a:lvl3pPr marL="6858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3pPr>
            <a:lvl4pPr marL="10287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4pPr>
            <a:lvl5pPr marL="13716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5pPr>
            <a:lvl6pPr marL="17145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6pPr>
            <a:lvl7pPr marL="20574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7pPr>
            <a:lvl8pPr marL="24003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8pPr>
            <a:lvl9pPr marL="27432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9pPr>
          </a:lstStyle>
          <a:p>
            <a:pPr>
              <a:lnSpc>
                <a:spcPct val="150000"/>
              </a:lnSpc>
            </a:pPr>
            <a:r>
              <a:rPr lang="en-US" sz="2200"/>
              <a:t>We Are Self-Managing</a:t>
            </a:r>
            <a:endParaRPr lang="en-US"/>
          </a:p>
          <a:p>
            <a:pPr indent="0">
              <a:lnSpc>
                <a:spcPct val="150000"/>
              </a:lnSpc>
              <a:buNone/>
            </a:pPr>
            <a:endParaRPr lang="en-US" sz="2100"/>
          </a:p>
        </p:txBody>
      </p:sp>
      <p:sp>
        <p:nvSpPr>
          <p:cNvPr id="6" name="TextBox 5">
            <a:extLst>
              <a:ext uri="{FF2B5EF4-FFF2-40B4-BE49-F238E27FC236}">
                <a16:creationId xmlns:a16="http://schemas.microsoft.com/office/drawing/2014/main" id="{6B130655-3EAC-D293-441C-DE70665C8EBE}"/>
              </a:ext>
            </a:extLst>
          </p:cNvPr>
          <p:cNvSpPr txBox="1"/>
          <p:nvPr/>
        </p:nvSpPr>
        <p:spPr>
          <a:xfrm>
            <a:off x="4251158" y="1086494"/>
            <a:ext cx="4771470" cy="3371136"/>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We see when we’re falling behind on our plans and work together to get back on track</a:t>
            </a:r>
            <a:endParaRPr lang="en-US" dirty="0"/>
          </a:p>
          <a:p>
            <a:pPr marL="285750" indent="-285750">
              <a:buFont typeface="Arial"/>
              <a:buChar char="•"/>
            </a:pPr>
            <a:r>
              <a:rPr lang="en-US" sz="1600" dirty="0">
                <a:ea typeface="+mn-lt"/>
                <a:cs typeface="+mn-lt"/>
              </a:rPr>
              <a:t>We expect each other to make commitments and reach goals</a:t>
            </a:r>
            <a:endParaRPr lang="en-US" dirty="0"/>
          </a:p>
          <a:p>
            <a:pPr marL="285750" indent="-285750">
              <a:buFont typeface="Arial"/>
              <a:buChar char="•"/>
            </a:pPr>
            <a:r>
              <a:rPr lang="en-US" sz="1600" dirty="0">
                <a:ea typeface="+mn-lt"/>
                <a:cs typeface="+mn-lt"/>
              </a:rPr>
              <a:t>We recognize and help each other overcome interpersonal conflict</a:t>
            </a:r>
            <a:endParaRPr lang="en-US" dirty="0"/>
          </a:p>
          <a:p>
            <a:pPr marL="285750" indent="-285750">
              <a:buFont typeface="Arial"/>
              <a:buChar char="•"/>
            </a:pPr>
            <a:r>
              <a:rPr lang="en-US" sz="1600" dirty="0">
                <a:ea typeface="+mn-lt"/>
                <a:cs typeface="+mn-lt"/>
              </a:rPr>
              <a:t>We appreciate how our individual contributions impact </a:t>
            </a:r>
            <a:r>
              <a:rPr lang="en-US" sz="1600" dirty="0">
                <a:ea typeface="Calibri"/>
                <a:cs typeface="Calibri"/>
              </a:rPr>
              <a:t>the </a:t>
            </a:r>
            <a:r>
              <a:rPr lang="en-US" sz="1600" dirty="0">
                <a:latin typeface="Century Gothic"/>
                <a:ea typeface="Calibri"/>
                <a:cs typeface="Calibri"/>
              </a:rPr>
              <a:t>team</a:t>
            </a:r>
            <a:endParaRPr lang="en-US" dirty="0"/>
          </a:p>
          <a:p>
            <a:pPr marL="285750" indent="-285750">
              <a:buFont typeface="Arial"/>
              <a:buChar char="•"/>
            </a:pPr>
            <a:r>
              <a:rPr lang="en-US" sz="1600" dirty="0">
                <a:latin typeface="Century Gothic"/>
                <a:ea typeface="Calibri"/>
                <a:cs typeface="Calibri"/>
              </a:rPr>
              <a:t>We acknowledge when we need to improve, and we help each other to grow</a:t>
            </a:r>
            <a:endParaRPr lang="en-US" dirty="0"/>
          </a:p>
        </p:txBody>
      </p:sp>
    </p:spTree>
    <p:extLst>
      <p:ext uri="{BB962C8B-B14F-4D97-AF65-F5344CB8AC3E}">
        <p14:creationId xmlns:p14="http://schemas.microsoft.com/office/powerpoint/2010/main" val="48718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C59B82C-6B5D-68DD-0DB8-6DAEA798022F}"/>
              </a:ext>
            </a:extLst>
          </p:cNvPr>
          <p:cNvSpPr txBox="1">
            <a:spLocks/>
          </p:cNvSpPr>
          <p:nvPr/>
        </p:nvSpPr>
        <p:spPr>
          <a:xfrm>
            <a:off x="897106" y="413972"/>
            <a:ext cx="5318300" cy="672522"/>
          </a:xfrm>
          <a:prstGeom prst="rect">
            <a:avLst/>
          </a:prstGeom>
        </p:spPr>
        <p:txBody>
          <a:bodyPr vert="horz" lIns="68580" tIns="34290" rIns="68580" bIns="34290" rtlCol="0" anchor="t">
            <a:normAutofit/>
          </a:bodyPr>
          <a:lstStyle>
            <a:defPPr>
              <a:defRPr lang="en-US"/>
            </a:defPPr>
            <a:lvl1pPr marL="0" indent="-257175"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1pPr>
            <a:lvl2pPr marL="342900" indent="-214313"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2pPr>
            <a:lvl3pPr marL="6858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3pPr>
            <a:lvl4pPr marL="10287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4pPr>
            <a:lvl5pPr marL="13716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5pPr>
            <a:lvl6pPr marL="17145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6pPr>
            <a:lvl7pPr marL="20574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7pPr>
            <a:lvl8pPr marL="24003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8pPr>
            <a:lvl9pPr marL="27432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9pPr>
          </a:lstStyle>
          <a:p>
            <a:pPr>
              <a:lnSpc>
                <a:spcPct val="150000"/>
              </a:lnSpc>
            </a:pPr>
            <a:r>
              <a:rPr lang="en-US" sz="2200"/>
              <a:t>We Know Our Customer</a:t>
            </a:r>
            <a:endParaRPr lang="en-US"/>
          </a:p>
          <a:p>
            <a:pPr indent="0">
              <a:lnSpc>
                <a:spcPct val="150000"/>
              </a:lnSpc>
              <a:buNone/>
            </a:pPr>
            <a:endParaRPr lang="en-US" sz="2100"/>
          </a:p>
        </p:txBody>
      </p:sp>
      <p:pic>
        <p:nvPicPr>
          <p:cNvPr id="8194" name="Picture 2" descr="Treating Customers as Individuals">
            <a:extLst>
              <a:ext uri="{FF2B5EF4-FFF2-40B4-BE49-F238E27FC236}">
                <a16:creationId xmlns:a16="http://schemas.microsoft.com/office/drawing/2014/main" id="{9BCA2892-D6DC-E2A1-A3F9-15A2085A0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52" y="1799121"/>
            <a:ext cx="4238265" cy="24288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130655-3EAC-D293-441C-DE70665C8EBE}"/>
              </a:ext>
            </a:extLst>
          </p:cNvPr>
          <p:cNvSpPr txBox="1"/>
          <p:nvPr/>
        </p:nvSpPr>
        <p:spPr>
          <a:xfrm>
            <a:off x="4728215" y="1086494"/>
            <a:ext cx="4238265" cy="2281476"/>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Calibri"/>
                <a:cs typeface="Calibri"/>
              </a:rPr>
              <a:t>We constantly seek end-user feedback</a:t>
            </a:r>
          </a:p>
          <a:p>
            <a:pPr marL="285750" indent="-285750">
              <a:buFont typeface="Arial"/>
              <a:buChar char="•"/>
            </a:pPr>
            <a:r>
              <a:rPr lang="en-US" sz="1600" dirty="0">
                <a:ea typeface="Calibri"/>
                <a:cs typeface="Calibri"/>
              </a:rPr>
              <a:t>We understand the “Why” before figuring out the “How”</a:t>
            </a:r>
            <a:endParaRPr lang="en-US" dirty="0"/>
          </a:p>
          <a:p>
            <a:pPr marL="285750" indent="-285750">
              <a:buFont typeface="Arial"/>
              <a:buChar char="•"/>
            </a:pPr>
            <a:r>
              <a:rPr lang="en-US" sz="1600" dirty="0">
                <a:ea typeface="Calibri"/>
                <a:cs typeface="Calibri"/>
              </a:rPr>
              <a:t>We help our customers imagine what their product could be</a:t>
            </a:r>
            <a:endParaRPr lang="en-US" dirty="0"/>
          </a:p>
          <a:p>
            <a:pPr marL="285750" indent="-285750">
              <a:buFont typeface="Arial"/>
              <a:buChar char="•"/>
            </a:pPr>
            <a:r>
              <a:rPr lang="en-US" sz="1600" dirty="0">
                <a:ea typeface="Calibri"/>
                <a:cs typeface="Calibri"/>
              </a:rPr>
              <a:t>We spend time watching our product being used</a:t>
            </a:r>
            <a:endParaRPr lang="en-US" dirty="0"/>
          </a:p>
        </p:txBody>
      </p:sp>
      <p:sp>
        <p:nvSpPr>
          <p:cNvPr id="4" name="TextBox 3">
            <a:extLst>
              <a:ext uri="{FF2B5EF4-FFF2-40B4-BE49-F238E27FC236}">
                <a16:creationId xmlns:a16="http://schemas.microsoft.com/office/drawing/2014/main" id="{EAA7A721-1C28-71BD-55E1-BFCD2A5ADB9D}"/>
              </a:ext>
            </a:extLst>
          </p:cNvPr>
          <p:cNvSpPr txBox="1"/>
          <p:nvPr/>
        </p:nvSpPr>
        <p:spPr>
          <a:xfrm>
            <a:off x="610266" y="1461065"/>
            <a:ext cx="4238265" cy="1532334"/>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n-US" sz="2000" dirty="0"/>
              <a:t>They Know Their Customer: </a:t>
            </a:r>
          </a:p>
          <a:p>
            <a:pPr marL="285750" lvl="0" indent="-285750">
              <a:buFont typeface="Arial" panose="020B0604020202020204" pitchFamily="34" charset="0"/>
              <a:buChar char="•"/>
            </a:pPr>
            <a:r>
              <a:rPr lang="en-US" sz="1600" dirty="0"/>
              <a:t>Know the business drivers</a:t>
            </a:r>
          </a:p>
          <a:p>
            <a:pPr marL="285750" lvl="0" indent="-285750">
              <a:buFont typeface="Arial" panose="020B0604020202020204" pitchFamily="34" charset="0"/>
              <a:buChar char="•"/>
            </a:pPr>
            <a:r>
              <a:rPr lang="en-US" sz="1600" dirty="0"/>
              <a:t>Regularly observe end users in their workspace</a:t>
            </a:r>
          </a:p>
          <a:p>
            <a:pPr marL="285750" lvl="0" indent="-285750">
              <a:buFont typeface="Arial" panose="020B0604020202020204" pitchFamily="34" charset="0"/>
              <a:buChar char="•"/>
            </a:pPr>
            <a:r>
              <a:rPr lang="en-US" sz="1600" dirty="0"/>
              <a:t>Help teach new features</a:t>
            </a:r>
          </a:p>
        </p:txBody>
      </p:sp>
    </p:spTree>
    <p:extLst>
      <p:ext uri="{BB962C8B-B14F-4D97-AF65-F5344CB8AC3E}">
        <p14:creationId xmlns:p14="http://schemas.microsoft.com/office/powerpoint/2010/main" val="4122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B8FB5-30E6-F354-398E-CC048140118E}"/>
              </a:ext>
            </a:extLst>
          </p:cNvPr>
          <p:cNvPicPr>
            <a:picLocks noChangeAspect="1"/>
          </p:cNvPicPr>
          <p:nvPr/>
        </p:nvPicPr>
        <p:blipFill>
          <a:blip r:embed="rId3"/>
          <a:stretch>
            <a:fillRect/>
          </a:stretch>
        </p:blipFill>
        <p:spPr>
          <a:xfrm>
            <a:off x="161478" y="2002255"/>
            <a:ext cx="4572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ontent Placeholder 2">
            <a:extLst>
              <a:ext uri="{FF2B5EF4-FFF2-40B4-BE49-F238E27FC236}">
                <a16:creationId xmlns:a16="http://schemas.microsoft.com/office/drawing/2014/main" id="{2C59B82C-6B5D-68DD-0DB8-6DAEA798022F}"/>
              </a:ext>
            </a:extLst>
          </p:cNvPr>
          <p:cNvSpPr txBox="1">
            <a:spLocks/>
          </p:cNvSpPr>
          <p:nvPr/>
        </p:nvSpPr>
        <p:spPr>
          <a:xfrm>
            <a:off x="897106" y="413972"/>
            <a:ext cx="5318300" cy="672522"/>
          </a:xfrm>
          <a:prstGeom prst="rect">
            <a:avLst/>
          </a:prstGeom>
        </p:spPr>
        <p:txBody>
          <a:bodyPr vert="horz" lIns="68580" tIns="34290" rIns="68580" bIns="34290" rtlCol="0" anchor="t">
            <a:normAutofit/>
          </a:bodyPr>
          <a:lstStyle>
            <a:defPPr>
              <a:defRPr lang="en-US"/>
            </a:defPPr>
            <a:lvl1pPr marL="0" indent="-257175"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1pPr>
            <a:lvl2pPr marL="342900" indent="-214313"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2pPr>
            <a:lvl3pPr marL="6858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3pPr>
            <a:lvl4pPr marL="10287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4pPr>
            <a:lvl5pPr marL="13716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5pPr>
            <a:lvl6pPr marL="17145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6pPr>
            <a:lvl7pPr marL="20574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7pPr>
            <a:lvl8pPr marL="24003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8pPr>
            <a:lvl9pPr marL="2743200" indent="-171450" algn="l" defTabSz="342900" rtl="0" eaLnBrk="1" latinLnBrk="0" hangingPunct="1">
              <a:spcBef>
                <a:spcPts val="750"/>
              </a:spcBef>
              <a:spcAft>
                <a:spcPts val="0"/>
              </a:spcAft>
              <a:buClr>
                <a:schemeClr val="accent1"/>
              </a:buClr>
              <a:buFont typeface="Wingdings 3" charset="2"/>
              <a:buChar char=""/>
              <a:defRPr sz="1350" kern="1200">
                <a:solidFill>
                  <a:schemeClr val="tx1"/>
                </a:solidFill>
                <a:latin typeface="+mn-lt"/>
                <a:ea typeface="+mn-ea"/>
                <a:cs typeface="+mn-cs"/>
              </a:defRPr>
            </a:lvl9pPr>
          </a:lstStyle>
          <a:p>
            <a:pPr>
              <a:lnSpc>
                <a:spcPct val="150000"/>
              </a:lnSpc>
            </a:pPr>
            <a:r>
              <a:rPr lang="en-US" sz="2200"/>
              <a:t>We Deliver Business Value</a:t>
            </a:r>
            <a:endParaRPr lang="en-US"/>
          </a:p>
          <a:p>
            <a:pPr indent="0">
              <a:lnSpc>
                <a:spcPct val="150000"/>
              </a:lnSpc>
              <a:buNone/>
            </a:pPr>
            <a:endParaRPr lang="en-US" sz="2100"/>
          </a:p>
        </p:txBody>
      </p:sp>
      <p:sp>
        <p:nvSpPr>
          <p:cNvPr id="6" name="TextBox 5">
            <a:extLst>
              <a:ext uri="{FF2B5EF4-FFF2-40B4-BE49-F238E27FC236}">
                <a16:creationId xmlns:a16="http://schemas.microsoft.com/office/drawing/2014/main" id="{6B130655-3EAC-D293-441C-DE70665C8EBE}"/>
              </a:ext>
            </a:extLst>
          </p:cNvPr>
          <p:cNvSpPr txBox="1"/>
          <p:nvPr/>
        </p:nvSpPr>
        <p:spPr>
          <a:xfrm>
            <a:off x="4267200" y="1086493"/>
            <a:ext cx="4715322" cy="3405295"/>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Calibri"/>
                <a:cs typeface="Calibri"/>
              </a:rPr>
              <a:t>We understand our customer’s vision for the product’s future</a:t>
            </a:r>
          </a:p>
          <a:p>
            <a:pPr marL="285750" indent="-285750">
              <a:buFont typeface="Arial"/>
              <a:buChar char="•"/>
            </a:pPr>
            <a:r>
              <a:rPr lang="en-US" sz="1600" dirty="0">
                <a:ea typeface="Calibri"/>
                <a:cs typeface="Calibri"/>
              </a:rPr>
              <a:t>We help our customers save time and money</a:t>
            </a:r>
            <a:endParaRPr lang="en-US" dirty="0"/>
          </a:p>
          <a:p>
            <a:pPr marL="285750" indent="-285750">
              <a:buFont typeface="Arial"/>
              <a:buChar char="•"/>
            </a:pPr>
            <a:r>
              <a:rPr lang="en-US" sz="1600" dirty="0">
                <a:ea typeface="Calibri"/>
                <a:cs typeface="Calibri"/>
              </a:rPr>
              <a:t>We help our customers understand the business value of non-functional improvements</a:t>
            </a:r>
            <a:endParaRPr lang="en-US" dirty="0"/>
          </a:p>
          <a:p>
            <a:pPr marL="285750" indent="-285750">
              <a:buFont typeface="Arial"/>
              <a:buChar char="•"/>
            </a:pPr>
            <a:r>
              <a:rPr lang="en-US" sz="1600" dirty="0">
                <a:ea typeface="Calibri"/>
                <a:cs typeface="Calibri"/>
              </a:rPr>
              <a:t>We deliver value through iterative deployment</a:t>
            </a:r>
            <a:endParaRPr lang="en-US" dirty="0"/>
          </a:p>
          <a:p>
            <a:pPr marL="285750" indent="-285750">
              <a:buFont typeface="Arial"/>
              <a:buChar char="•"/>
            </a:pPr>
            <a:r>
              <a:rPr lang="en-US" sz="1600" dirty="0">
                <a:latin typeface="Century Gothic"/>
                <a:ea typeface="Calibri"/>
                <a:cs typeface="Calibri"/>
              </a:rPr>
              <a:t>We work with our customer to deliver the value they can use when they need it</a:t>
            </a:r>
            <a:endParaRPr lang="en-US" dirty="0"/>
          </a:p>
        </p:txBody>
      </p:sp>
    </p:spTree>
    <p:extLst>
      <p:ext uri="{BB962C8B-B14F-4D97-AF65-F5344CB8AC3E}">
        <p14:creationId xmlns:p14="http://schemas.microsoft.com/office/powerpoint/2010/main" val="5830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Historical anniversaries calendar / Historical Association">
            <a:extLst>
              <a:ext uri="{FF2B5EF4-FFF2-40B4-BE49-F238E27FC236}">
                <a16:creationId xmlns:a16="http://schemas.microsoft.com/office/drawing/2014/main" id="{66D180DD-0C32-AB31-26C4-ABA9A3B30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77"/>
          <a:stretch/>
        </p:blipFill>
        <p:spPr bwMode="auto">
          <a:xfrm>
            <a:off x="20" y="10"/>
            <a:ext cx="5680810" cy="5143490"/>
          </a:xfrm>
          <a:prstGeom prst="rect">
            <a:avLst/>
          </a:prstGeom>
          <a:noFill/>
          <a:extLst>
            <a:ext uri="{909E8E84-426E-40DD-AFC4-6F175D3DCCD1}">
              <a14:hiddenFill xmlns:a14="http://schemas.microsoft.com/office/drawing/2010/main">
                <a:solidFill>
                  <a:srgbClr val="FFFFFF"/>
                </a:solidFill>
              </a14:hiddenFill>
            </a:ext>
          </a:extLst>
        </p:spPr>
      </p:pic>
      <p:sp>
        <p:nvSpPr>
          <p:cNvPr id="10249"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94270"/>
            <a:ext cx="6782018" cy="776364"/>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A73726A-9D99-3D8B-DFD3-0B7E5C544B09}"/>
              </a:ext>
            </a:extLst>
          </p:cNvPr>
          <p:cNvSpPr>
            <a:spLocks noGrp="1"/>
          </p:cNvSpPr>
          <p:nvPr>
            <p:ph type="title"/>
          </p:nvPr>
        </p:nvSpPr>
        <p:spPr>
          <a:xfrm>
            <a:off x="406400" y="590550"/>
            <a:ext cx="5359399" cy="584199"/>
          </a:xfrm>
        </p:spPr>
        <p:txBody>
          <a:bodyPr anchor="ctr">
            <a:normAutofit/>
          </a:bodyPr>
          <a:lstStyle/>
          <a:p>
            <a:r>
              <a:rPr lang="en-US" sz="2400">
                <a:solidFill>
                  <a:srgbClr val="FEFFFF"/>
                </a:solidFill>
              </a:rPr>
              <a:t>The Good To Great Calendar</a:t>
            </a:r>
          </a:p>
        </p:txBody>
      </p:sp>
      <p:sp>
        <p:nvSpPr>
          <p:cNvPr id="3" name="Content Placeholder 2">
            <a:extLst>
              <a:ext uri="{FF2B5EF4-FFF2-40B4-BE49-F238E27FC236}">
                <a16:creationId xmlns:a16="http://schemas.microsoft.com/office/drawing/2014/main" id="{8E99DA6E-93A0-5C15-B757-FD344DE8298C}"/>
              </a:ext>
            </a:extLst>
          </p:cNvPr>
          <p:cNvSpPr>
            <a:spLocks noGrp="1"/>
          </p:cNvSpPr>
          <p:nvPr>
            <p:ph idx="1"/>
          </p:nvPr>
        </p:nvSpPr>
        <p:spPr>
          <a:xfrm>
            <a:off x="5895577" y="1513251"/>
            <a:ext cx="3176234" cy="3251254"/>
          </a:xfrm>
        </p:spPr>
        <p:txBody>
          <a:bodyPr vert="horz" lIns="91440" tIns="45720" rIns="91440" bIns="45720" rtlCol="0">
            <a:normAutofit fontScale="92500"/>
          </a:bodyPr>
          <a:lstStyle/>
          <a:p>
            <a:r>
              <a:rPr lang="en-US" sz="2400" dirty="0">
                <a:solidFill>
                  <a:schemeClr val="tx1">
                    <a:lumMod val="95000"/>
                    <a:lumOff val="5000"/>
                  </a:schemeClr>
                </a:solidFill>
              </a:rPr>
              <a:t>December: GTG Program Update</a:t>
            </a:r>
          </a:p>
          <a:p>
            <a:r>
              <a:rPr lang="en-US" sz="2400" dirty="0">
                <a:solidFill>
                  <a:schemeClr val="tx1">
                    <a:lumMod val="95000"/>
                    <a:lumOff val="5000"/>
                  </a:schemeClr>
                </a:solidFill>
              </a:rPr>
              <a:t>January: Good To Great Month</a:t>
            </a:r>
          </a:p>
          <a:p>
            <a:pPr marL="556895" lvl="1" indent="-213995"/>
            <a:r>
              <a:rPr lang="en-US" sz="2400" dirty="0">
                <a:solidFill>
                  <a:schemeClr val="tx1">
                    <a:lumMod val="95000"/>
                    <a:lumOff val="5000"/>
                  </a:schemeClr>
                </a:solidFill>
              </a:rPr>
              <a:t>Surveys, results, plans</a:t>
            </a:r>
          </a:p>
          <a:p>
            <a:r>
              <a:rPr lang="en-US" sz="2400" dirty="0">
                <a:solidFill>
                  <a:schemeClr val="tx1">
                    <a:lumMod val="95000"/>
                    <a:lumOff val="5000"/>
                  </a:schemeClr>
                </a:solidFill>
              </a:rPr>
              <a:t>Biweekly Town Halls</a:t>
            </a:r>
          </a:p>
          <a:p>
            <a:r>
              <a:rPr lang="en-US" sz="2400" dirty="0">
                <a:solidFill>
                  <a:schemeClr val="tx1">
                    <a:lumMod val="95000"/>
                    <a:lumOff val="5000"/>
                  </a:schemeClr>
                </a:solidFill>
              </a:rPr>
              <a:t>Every Sprint</a:t>
            </a:r>
            <a:endParaRPr lang="en-US" dirty="0">
              <a:solidFill>
                <a:schemeClr val="tx1">
                  <a:lumMod val="95000"/>
                  <a:lumOff val="5000"/>
                </a:schemeClr>
              </a:solidFill>
            </a:endParaRPr>
          </a:p>
        </p:txBody>
      </p:sp>
      <p:pic>
        <p:nvPicPr>
          <p:cNvPr id="7" name="Picture 6">
            <a:extLst>
              <a:ext uri="{FF2B5EF4-FFF2-40B4-BE49-F238E27FC236}">
                <a16:creationId xmlns:a16="http://schemas.microsoft.com/office/drawing/2014/main" id="{38FDC12A-85A6-20BE-166D-05421C9B0A25}"/>
              </a:ext>
            </a:extLst>
          </p:cNvPr>
          <p:cNvPicPr>
            <a:picLocks noChangeAspect="1"/>
          </p:cNvPicPr>
          <p:nvPr/>
        </p:nvPicPr>
        <p:blipFill>
          <a:blip r:embed="rId4"/>
          <a:stretch>
            <a:fillRect/>
          </a:stretch>
        </p:blipFill>
        <p:spPr>
          <a:xfrm>
            <a:off x="842210" y="79188"/>
            <a:ext cx="7459579" cy="4985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80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FBDDE715-DC1D-4B19-9FCF-8B62FCE8E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59D4B08-2FD7-4795-B867-90033141C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FEAB822-F0FD-4704-BB9F-0294145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1"/>
            <a:ext cx="8178800" cy="4178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ABD68659-42D9-A314-793C-24D895D30661}"/>
              </a:ext>
            </a:extLst>
          </p:cNvPr>
          <p:cNvGraphicFramePr>
            <a:graphicFrameLocks/>
          </p:cNvGraphicFramePr>
          <p:nvPr>
            <p:extLst>
              <p:ext uri="{D42A27DB-BD31-4B8C-83A1-F6EECF244321}">
                <p14:modId xmlns:p14="http://schemas.microsoft.com/office/powerpoint/2010/main" val="2067082506"/>
              </p:ext>
            </p:extLst>
          </p:nvPr>
        </p:nvGraphicFramePr>
        <p:xfrm>
          <a:off x="840357" y="842645"/>
          <a:ext cx="7463281" cy="345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13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01610" cy="51435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51435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94270"/>
            <a:ext cx="6782018" cy="776364"/>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B259AD9-95D6-42DF-CFA8-7265077343E9}"/>
              </a:ext>
            </a:extLst>
          </p:cNvPr>
          <p:cNvSpPr>
            <a:spLocks noGrp="1"/>
          </p:cNvSpPr>
          <p:nvPr>
            <p:ph type="title"/>
          </p:nvPr>
        </p:nvSpPr>
        <p:spPr>
          <a:xfrm>
            <a:off x="406400" y="590550"/>
            <a:ext cx="5359399" cy="584199"/>
          </a:xfrm>
        </p:spPr>
        <p:txBody>
          <a:bodyPr anchor="ctr">
            <a:normAutofit/>
          </a:bodyPr>
          <a:lstStyle/>
          <a:p>
            <a:r>
              <a:rPr lang="en-US" sz="2400">
                <a:solidFill>
                  <a:srgbClr val="FEFFFF"/>
                </a:solidFill>
              </a:rPr>
              <a:t>Great Teams Trust Each Other</a:t>
            </a:r>
          </a:p>
        </p:txBody>
      </p:sp>
      <p:sp>
        <p:nvSpPr>
          <p:cNvPr id="8" name="Content Placeholder 7">
            <a:extLst>
              <a:ext uri="{FF2B5EF4-FFF2-40B4-BE49-F238E27FC236}">
                <a16:creationId xmlns:a16="http://schemas.microsoft.com/office/drawing/2014/main" id="{8A4C20B5-1947-A7A8-20BB-EE44F962A526}"/>
              </a:ext>
            </a:extLst>
          </p:cNvPr>
          <p:cNvSpPr>
            <a:spLocks noGrp="1"/>
          </p:cNvSpPr>
          <p:nvPr>
            <p:ph idx="1"/>
          </p:nvPr>
        </p:nvSpPr>
        <p:spPr>
          <a:xfrm>
            <a:off x="406399" y="2358081"/>
            <a:ext cx="5359400" cy="2059890"/>
          </a:xfrm>
        </p:spPr>
        <p:txBody>
          <a:bodyPr vert="horz" lIns="91440" tIns="45720" rIns="91440" bIns="45720" rtlCol="0" anchor="t">
            <a:normAutofit/>
          </a:bodyPr>
          <a:lstStyle/>
          <a:p>
            <a:r>
              <a:rPr lang="en-US" sz="2000">
                <a:solidFill>
                  <a:srgbClr val="FEFFFF"/>
                </a:solidFill>
              </a:rPr>
              <a:t>17 years in software development</a:t>
            </a:r>
          </a:p>
          <a:p>
            <a:r>
              <a:rPr lang="en-US" sz="2000">
                <a:solidFill>
                  <a:srgbClr val="FEFFFF"/>
                </a:solidFill>
              </a:rPr>
              <a:t>10 years in law enforcement</a:t>
            </a:r>
          </a:p>
          <a:p>
            <a:r>
              <a:rPr lang="en-US" sz="2000">
                <a:solidFill>
                  <a:srgbClr val="FEFFFF"/>
                </a:solidFill>
              </a:rPr>
              <a:t>Scrum Master for two teams at VSP</a:t>
            </a:r>
          </a:p>
        </p:txBody>
      </p:sp>
      <p:pic>
        <p:nvPicPr>
          <p:cNvPr id="4" name="Content Placeholder 3">
            <a:extLst>
              <a:ext uri="{FF2B5EF4-FFF2-40B4-BE49-F238E27FC236}">
                <a16:creationId xmlns:a16="http://schemas.microsoft.com/office/drawing/2014/main" id="{2B412EA5-454B-5FC6-5694-A93556D9AAB4}"/>
              </a:ext>
            </a:extLst>
          </p:cNvPr>
          <p:cNvPicPr>
            <a:picLocks noChangeAspect="1"/>
          </p:cNvPicPr>
          <p:nvPr/>
        </p:nvPicPr>
        <p:blipFill>
          <a:blip r:embed="rId3"/>
          <a:stretch>
            <a:fillRect/>
          </a:stretch>
        </p:blipFill>
        <p:spPr>
          <a:xfrm>
            <a:off x="6606377" y="1524000"/>
            <a:ext cx="2108279" cy="2896872"/>
          </a:xfrm>
          <a:prstGeom prst="rect">
            <a:avLst/>
          </a:prstGeom>
        </p:spPr>
      </p:pic>
      <p:sp>
        <p:nvSpPr>
          <p:cNvPr id="3" name="TextBox 2">
            <a:extLst>
              <a:ext uri="{FF2B5EF4-FFF2-40B4-BE49-F238E27FC236}">
                <a16:creationId xmlns:a16="http://schemas.microsoft.com/office/drawing/2014/main" id="{29C48B52-3DD7-034E-A050-3F3D9F8BF56E}"/>
              </a:ext>
            </a:extLst>
          </p:cNvPr>
          <p:cNvSpPr txBox="1"/>
          <p:nvPr/>
        </p:nvSpPr>
        <p:spPr>
          <a:xfrm>
            <a:off x="5430431" y="518080"/>
            <a:ext cx="3695242" cy="707886"/>
          </a:xfrm>
          <a:prstGeom prst="rect">
            <a:avLst/>
          </a:prstGeom>
          <a:noFill/>
        </p:spPr>
        <p:txBody>
          <a:bodyPr wrap="none" rtlCol="0">
            <a:spAutoFit/>
          </a:bodyPr>
          <a:lstStyle/>
          <a:p>
            <a:pPr algn="r"/>
            <a:r>
              <a:rPr lang="en-US" sz="4000" dirty="0">
                <a:solidFill>
                  <a:schemeClr val="bg1"/>
                </a:solidFill>
              </a:rPr>
              <a:t>Gurinderpreet</a:t>
            </a:r>
          </a:p>
        </p:txBody>
      </p:sp>
    </p:spTree>
    <p:extLst>
      <p:ext uri="{BB962C8B-B14F-4D97-AF65-F5344CB8AC3E}">
        <p14:creationId xmlns:p14="http://schemas.microsoft.com/office/powerpoint/2010/main" val="186152551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01610" cy="51435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51435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94270"/>
            <a:ext cx="6782018" cy="776364"/>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E137A65-424E-9A7B-0415-2710DED3C909}"/>
              </a:ext>
            </a:extLst>
          </p:cNvPr>
          <p:cNvSpPr>
            <a:spLocks noGrp="1"/>
          </p:cNvSpPr>
          <p:nvPr>
            <p:ph type="title"/>
          </p:nvPr>
        </p:nvSpPr>
        <p:spPr>
          <a:xfrm>
            <a:off x="406400" y="590550"/>
            <a:ext cx="5359399" cy="584199"/>
          </a:xfrm>
        </p:spPr>
        <p:txBody>
          <a:bodyPr anchor="ctr">
            <a:normAutofit/>
          </a:bodyPr>
          <a:lstStyle/>
          <a:p>
            <a:r>
              <a:rPr lang="en-US" sz="2400">
                <a:solidFill>
                  <a:srgbClr val="FEFFFF"/>
                </a:solidFill>
              </a:rPr>
              <a:t>Great Teams Know Their Customer</a:t>
            </a:r>
          </a:p>
        </p:txBody>
      </p:sp>
      <p:sp>
        <p:nvSpPr>
          <p:cNvPr id="17" name="Content Placeholder 7">
            <a:extLst>
              <a:ext uri="{FF2B5EF4-FFF2-40B4-BE49-F238E27FC236}">
                <a16:creationId xmlns:a16="http://schemas.microsoft.com/office/drawing/2014/main" id="{37AF4CCE-17EF-CCF1-58CE-20C0783AF9C9}"/>
              </a:ext>
            </a:extLst>
          </p:cNvPr>
          <p:cNvSpPr>
            <a:spLocks noGrp="1"/>
          </p:cNvSpPr>
          <p:nvPr>
            <p:ph idx="1"/>
          </p:nvPr>
        </p:nvSpPr>
        <p:spPr>
          <a:xfrm>
            <a:off x="406399" y="2208190"/>
            <a:ext cx="5359400" cy="2225226"/>
          </a:xfrm>
        </p:spPr>
        <p:txBody>
          <a:bodyPr vert="horz" lIns="91440" tIns="45720" rIns="91440" bIns="45720" rtlCol="0" anchor="t">
            <a:normAutofit/>
          </a:bodyPr>
          <a:lstStyle/>
          <a:p>
            <a:r>
              <a:rPr lang="en-US" sz="2400" dirty="0">
                <a:solidFill>
                  <a:srgbClr val="FEFFFF"/>
                </a:solidFill>
              </a:rPr>
              <a:t>Project Manager at VDOE</a:t>
            </a:r>
          </a:p>
          <a:p>
            <a:r>
              <a:rPr lang="en-US" sz="2400" dirty="0">
                <a:solidFill>
                  <a:srgbClr val="FEFFFF"/>
                </a:solidFill>
              </a:rPr>
              <a:t>Former Agile Coach at VSP</a:t>
            </a:r>
          </a:p>
          <a:p>
            <a:r>
              <a:rPr lang="en-US" sz="2400" dirty="0">
                <a:solidFill>
                  <a:srgbClr val="FEFFFF"/>
                </a:solidFill>
              </a:rPr>
              <a:t>Agile Coach last ten years</a:t>
            </a:r>
          </a:p>
        </p:txBody>
      </p:sp>
      <p:pic>
        <p:nvPicPr>
          <p:cNvPr id="4" name="Content Placeholder 3">
            <a:extLst>
              <a:ext uri="{FF2B5EF4-FFF2-40B4-BE49-F238E27FC236}">
                <a16:creationId xmlns:a16="http://schemas.microsoft.com/office/drawing/2014/main" id="{695F6129-8E33-28D1-04F3-C97492340DBE}"/>
              </a:ext>
            </a:extLst>
          </p:cNvPr>
          <p:cNvPicPr>
            <a:picLocks noChangeAspect="1"/>
          </p:cNvPicPr>
          <p:nvPr/>
        </p:nvPicPr>
        <p:blipFill>
          <a:blip r:embed="rId3"/>
          <a:stretch>
            <a:fillRect/>
          </a:stretch>
        </p:blipFill>
        <p:spPr>
          <a:xfrm>
            <a:off x="6534792" y="1711625"/>
            <a:ext cx="2251449" cy="2521622"/>
          </a:xfrm>
          <a:prstGeom prst="rect">
            <a:avLst/>
          </a:prstGeom>
        </p:spPr>
      </p:pic>
      <p:sp>
        <p:nvSpPr>
          <p:cNvPr id="3" name="TextBox 2">
            <a:extLst>
              <a:ext uri="{FF2B5EF4-FFF2-40B4-BE49-F238E27FC236}">
                <a16:creationId xmlns:a16="http://schemas.microsoft.com/office/drawing/2014/main" id="{8390A38E-416B-1122-D333-7F3AFCF22741}"/>
              </a:ext>
            </a:extLst>
          </p:cNvPr>
          <p:cNvSpPr txBox="1"/>
          <p:nvPr/>
        </p:nvSpPr>
        <p:spPr>
          <a:xfrm>
            <a:off x="6691159" y="525062"/>
            <a:ext cx="986167" cy="707886"/>
          </a:xfrm>
          <a:prstGeom prst="rect">
            <a:avLst/>
          </a:prstGeom>
          <a:noFill/>
        </p:spPr>
        <p:txBody>
          <a:bodyPr wrap="none" rtlCol="0">
            <a:spAutoFit/>
          </a:bodyPr>
          <a:lstStyle/>
          <a:p>
            <a:r>
              <a:rPr lang="en-US" sz="4000" dirty="0">
                <a:solidFill>
                  <a:schemeClr val="bg1"/>
                </a:solidFill>
              </a:rPr>
              <a:t>Tim</a:t>
            </a:r>
          </a:p>
        </p:txBody>
      </p:sp>
    </p:spTree>
    <p:extLst>
      <p:ext uri="{BB962C8B-B14F-4D97-AF65-F5344CB8AC3E}">
        <p14:creationId xmlns:p14="http://schemas.microsoft.com/office/powerpoint/2010/main" val="185943148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BEE5-07B8-253A-FA4B-E11DA5D31766}"/>
              </a:ext>
            </a:extLst>
          </p:cNvPr>
          <p:cNvSpPr>
            <a:spLocks noGrp="1"/>
          </p:cNvSpPr>
          <p:nvPr>
            <p:ph type="title"/>
          </p:nvPr>
        </p:nvSpPr>
        <p:spPr>
          <a:xfrm>
            <a:off x="1194490" y="442392"/>
            <a:ext cx="3377510" cy="559134"/>
          </a:xfrm>
        </p:spPr>
        <p:txBody>
          <a:bodyPr>
            <a:noAutofit/>
          </a:bodyPr>
          <a:lstStyle/>
          <a:p>
            <a:r>
              <a:rPr lang="en-US" sz="3600" dirty="0"/>
              <a:t>Retrospective</a:t>
            </a:r>
          </a:p>
        </p:txBody>
      </p:sp>
      <p:sp>
        <p:nvSpPr>
          <p:cNvPr id="3" name="Content Placeholder 2">
            <a:extLst>
              <a:ext uri="{FF2B5EF4-FFF2-40B4-BE49-F238E27FC236}">
                <a16:creationId xmlns:a16="http://schemas.microsoft.com/office/drawing/2014/main" id="{F0ECA549-B0DE-911E-809D-7524EA07B31B}"/>
              </a:ext>
            </a:extLst>
          </p:cNvPr>
          <p:cNvSpPr>
            <a:spLocks noGrp="1"/>
          </p:cNvSpPr>
          <p:nvPr>
            <p:ph idx="1"/>
          </p:nvPr>
        </p:nvSpPr>
        <p:spPr>
          <a:xfrm>
            <a:off x="906379" y="1600200"/>
            <a:ext cx="4419600" cy="2594811"/>
          </a:xfrm>
        </p:spPr>
        <p:txBody>
          <a:bodyPr>
            <a:noAutofit/>
          </a:bodyPr>
          <a:lstStyle/>
          <a:p>
            <a:r>
              <a:rPr lang="en-US" sz="2400" dirty="0"/>
              <a:t>Project Manager at VSP</a:t>
            </a:r>
          </a:p>
          <a:p>
            <a:r>
              <a:rPr lang="en-US" sz="2400" dirty="0"/>
              <a:t>20+ Years in the Software Industry</a:t>
            </a:r>
          </a:p>
          <a:p>
            <a:r>
              <a:rPr lang="en-US" sz="2400" dirty="0"/>
              <a:t>Professional Certifications in Project Management and Scrum</a:t>
            </a:r>
          </a:p>
        </p:txBody>
      </p:sp>
      <p:sp>
        <p:nvSpPr>
          <p:cNvPr id="4" name="TextBox 3">
            <a:extLst>
              <a:ext uri="{FF2B5EF4-FFF2-40B4-BE49-F238E27FC236}">
                <a16:creationId xmlns:a16="http://schemas.microsoft.com/office/drawing/2014/main" id="{522BE4AA-B194-2826-E1F1-262EA003AF6A}"/>
              </a:ext>
            </a:extLst>
          </p:cNvPr>
          <p:cNvSpPr txBox="1"/>
          <p:nvPr/>
        </p:nvSpPr>
        <p:spPr>
          <a:xfrm>
            <a:off x="6691159" y="525062"/>
            <a:ext cx="1236236" cy="707886"/>
          </a:xfrm>
          <a:prstGeom prst="rect">
            <a:avLst/>
          </a:prstGeom>
          <a:noFill/>
        </p:spPr>
        <p:txBody>
          <a:bodyPr wrap="none" rtlCol="0">
            <a:spAutoFit/>
          </a:bodyPr>
          <a:lstStyle/>
          <a:p>
            <a:r>
              <a:rPr lang="en-US" sz="4000" dirty="0"/>
              <a:t>Niaz</a:t>
            </a:r>
          </a:p>
        </p:txBody>
      </p:sp>
    </p:spTree>
    <p:extLst>
      <p:ext uri="{BB962C8B-B14F-4D97-AF65-F5344CB8AC3E}">
        <p14:creationId xmlns:p14="http://schemas.microsoft.com/office/powerpoint/2010/main" val="149897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title"/>
          </p:nvPr>
        </p:nvSpPr>
        <p:spPr>
          <a:xfrm>
            <a:off x="1194325" y="412032"/>
            <a:ext cx="3390405" cy="633600"/>
          </a:xfrm>
          <a:prstGeom prst="rect">
            <a:avLst/>
          </a:prstGeom>
        </p:spPr>
        <p:txBody>
          <a:bodyPr spcFirstLastPara="1" wrap="square" lIns="68575" tIns="34275" rIns="68575" bIns="34275" anchor="ctr" anchorCtr="0">
            <a:normAutofit/>
          </a:bodyPr>
          <a:lstStyle/>
          <a:p>
            <a:pPr marL="0" lvl="0" indent="0" rtl="0">
              <a:spcBef>
                <a:spcPts val="0"/>
              </a:spcBef>
              <a:spcAft>
                <a:spcPts val="0"/>
              </a:spcAft>
              <a:buNone/>
            </a:pPr>
            <a:r>
              <a:rPr lang="en"/>
              <a:t>Closing Comments</a:t>
            </a:r>
            <a:endParaRPr/>
          </a:p>
        </p:txBody>
      </p:sp>
      <p:sp>
        <p:nvSpPr>
          <p:cNvPr id="416" name="Google Shape;416;p57"/>
          <p:cNvSpPr txBox="1"/>
          <p:nvPr/>
        </p:nvSpPr>
        <p:spPr>
          <a:xfrm>
            <a:off x="1476000" y="4045800"/>
            <a:ext cx="7650855" cy="923299"/>
          </a:xfrm>
          <a:prstGeom prst="rect">
            <a:avLst/>
          </a:prstGeom>
          <a:noFill/>
          <a:ln>
            <a:noFill/>
          </a:ln>
        </p:spPr>
        <p:txBody>
          <a:bodyPr spcFirstLastPara="1" wrap="square" lIns="91425" tIns="91425" rIns="91425" bIns="91425"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srgbClr val="30ACEC">
                    <a:lumMod val="50000"/>
                  </a:srgbClr>
                </a:solidFill>
                <a:effectLst/>
                <a:uLnTx/>
                <a:uFillTx/>
                <a:ea typeface="Average"/>
                <a:cs typeface="Average"/>
                <a:sym typeface="Average"/>
              </a:rPr>
              <a:t>caac@vsp.virginia.gov</a:t>
            </a:r>
            <a:endParaRPr kumimoji="0" sz="4800" b="0" i="0" u="none" strike="noStrike" kern="1200" cap="none" spc="0" normalizeH="0" baseline="0" noProof="0" dirty="0">
              <a:ln>
                <a:noFill/>
              </a:ln>
              <a:solidFill>
                <a:srgbClr val="30ACEC">
                  <a:lumMod val="50000"/>
                </a:srgbClr>
              </a:solidFill>
              <a:effectLst/>
              <a:uLnTx/>
              <a:uFillTx/>
              <a:ea typeface="Average"/>
              <a:cs typeface="Average"/>
              <a:sym typeface="Average"/>
            </a:endParaRPr>
          </a:p>
        </p:txBody>
      </p:sp>
      <p:graphicFrame>
        <p:nvGraphicFramePr>
          <p:cNvPr id="2" name="Table 2">
            <a:extLst>
              <a:ext uri="{FF2B5EF4-FFF2-40B4-BE49-F238E27FC236}">
                <a16:creationId xmlns:a16="http://schemas.microsoft.com/office/drawing/2014/main" id="{B3B5C934-9837-8543-C7AB-53CAD6317FC2}"/>
              </a:ext>
            </a:extLst>
          </p:cNvPr>
          <p:cNvGraphicFramePr>
            <a:graphicFrameLocks noGrp="1"/>
          </p:cNvGraphicFramePr>
          <p:nvPr>
            <p:extLst>
              <p:ext uri="{D42A27DB-BD31-4B8C-83A1-F6EECF244321}">
                <p14:modId xmlns:p14="http://schemas.microsoft.com/office/powerpoint/2010/main" val="3807605538"/>
              </p:ext>
            </p:extLst>
          </p:nvPr>
        </p:nvGraphicFramePr>
        <p:xfrm>
          <a:off x="997885" y="1796655"/>
          <a:ext cx="8032222" cy="2194560"/>
        </p:xfrm>
        <a:graphic>
          <a:graphicData uri="http://schemas.openxmlformats.org/drawingml/2006/table">
            <a:tbl>
              <a:tblPr firstRow="1" bandRow="1">
                <a:tableStyleId>{2D5ABB26-0587-4C30-8999-92F81FD0307C}</a:tableStyleId>
              </a:tblPr>
              <a:tblGrid>
                <a:gridCol w="2673398">
                  <a:extLst>
                    <a:ext uri="{9D8B030D-6E8A-4147-A177-3AD203B41FA5}">
                      <a16:colId xmlns:a16="http://schemas.microsoft.com/office/drawing/2014/main" val="3829768884"/>
                    </a:ext>
                  </a:extLst>
                </a:gridCol>
                <a:gridCol w="2684009">
                  <a:extLst>
                    <a:ext uri="{9D8B030D-6E8A-4147-A177-3AD203B41FA5}">
                      <a16:colId xmlns:a16="http://schemas.microsoft.com/office/drawing/2014/main" val="2600105386"/>
                    </a:ext>
                  </a:extLst>
                </a:gridCol>
                <a:gridCol w="2674815">
                  <a:extLst>
                    <a:ext uri="{9D8B030D-6E8A-4147-A177-3AD203B41FA5}">
                      <a16:colId xmlns:a16="http://schemas.microsoft.com/office/drawing/2014/main" val="2232570926"/>
                    </a:ext>
                  </a:extLst>
                </a:gridCol>
              </a:tblGrid>
              <a:tr h="370840">
                <a:tc>
                  <a:txBody>
                    <a:bodyPr/>
                    <a:lstStyle/>
                    <a:p>
                      <a:pPr lvl="0">
                        <a:buNone/>
                      </a:pPr>
                      <a:r>
                        <a:rPr lang="en-US" sz="2000"/>
                        <a:t>Barbara Philips</a:t>
                      </a:r>
                      <a:endParaRPr lang="en-US"/>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rbel"/>
                          <a:ea typeface="+mn-ea"/>
                          <a:cs typeface="+mn-cs"/>
                        </a:rPr>
                        <a:t>Julie Wilson</a:t>
                      </a:r>
                    </a:p>
                  </a:txBody>
                  <a:tcPr/>
                </a:tc>
                <a:tc>
                  <a:txBody>
                    <a:bodyPr/>
                    <a:lstStyle/>
                    <a:p>
                      <a:pPr lvl="0">
                        <a:buNone/>
                      </a:pPr>
                      <a:r>
                        <a:rPr lang="en-US" sz="2000"/>
                        <a:t>Sharmila Thokala</a:t>
                      </a:r>
                      <a:endParaRPr lang="en-US"/>
                    </a:p>
                  </a:txBody>
                  <a:tcPr/>
                </a:tc>
                <a:extLst>
                  <a:ext uri="{0D108BD9-81ED-4DB2-BD59-A6C34878D82A}">
                    <a16:rowId xmlns:a16="http://schemas.microsoft.com/office/drawing/2014/main" val="1014784131"/>
                  </a:ext>
                </a:extLst>
              </a:tr>
              <a:tr h="370840">
                <a:tc>
                  <a:txBody>
                    <a:bodyPr/>
                    <a:lstStyle/>
                    <a:p>
                      <a:pPr lvl="0">
                        <a:buNone/>
                      </a:pPr>
                      <a:r>
                        <a:rPr lang="en-US" sz="2000"/>
                        <a:t>David Crighton</a:t>
                      </a:r>
                      <a:endParaRPr lang="en-US"/>
                    </a:p>
                  </a:txBody>
                  <a:tcPr/>
                </a:tc>
                <a:tc>
                  <a:txBody>
                    <a:bodyPr/>
                    <a:lstStyle/>
                    <a:p>
                      <a:pPr lvl="0">
                        <a:buNone/>
                      </a:pPr>
                      <a:r>
                        <a:rPr lang="en-US" sz="2000"/>
                        <a:t>Michael </a:t>
                      </a:r>
                      <a:r>
                        <a:rPr lang="en-US" sz="2000" err="1"/>
                        <a:t>Vizdos</a:t>
                      </a:r>
                      <a:endParaRPr lang="en-US"/>
                    </a:p>
                  </a:txBody>
                  <a:tcPr/>
                </a:tc>
                <a:tc>
                  <a:txBody>
                    <a:bodyPr/>
                    <a:lstStyle/>
                    <a:p>
                      <a:pPr lvl="0">
                        <a:buNone/>
                      </a:pPr>
                      <a:r>
                        <a:rPr lang="en-US" sz="2000"/>
                        <a:t>Stephanie Williams-Hayes</a:t>
                      </a:r>
                    </a:p>
                  </a:txBody>
                  <a:tcPr/>
                </a:tc>
                <a:extLst>
                  <a:ext uri="{0D108BD9-81ED-4DB2-BD59-A6C34878D82A}">
                    <a16:rowId xmlns:a16="http://schemas.microsoft.com/office/drawing/2014/main" val="2781280632"/>
                  </a:ext>
                </a:extLst>
              </a:tr>
              <a:tr h="370840">
                <a:tc>
                  <a:txBody>
                    <a:bodyPr/>
                    <a:lstStyle/>
                    <a:p>
                      <a:pPr marL="0" marR="0" lvl="0" indent="0" algn="l" defTabSz="342900" rtl="0" eaLnBrk="1" latinLnBrk="0" hangingPunct="1">
                        <a:lnSpc>
                          <a:spcPct val="100000"/>
                        </a:lnSpc>
                        <a:spcBef>
                          <a:spcPts val="0"/>
                        </a:spcBef>
                        <a:spcAft>
                          <a:spcPts val="0"/>
                        </a:spcAft>
                        <a:buClrTx/>
                        <a:buSzTx/>
                        <a:buFontTx/>
                        <a:buNone/>
                      </a:pPr>
                      <a:r>
                        <a:rPr lang="en-US" sz="2000" kern="1200">
                          <a:solidFill>
                            <a:schemeClr val="tx1"/>
                          </a:solidFill>
                          <a:latin typeface="+mn-lt"/>
                          <a:ea typeface="+mn-ea"/>
                          <a:cs typeface="+mn-cs"/>
                        </a:rPr>
                        <a:t>Dhaval Panchal</a:t>
                      </a:r>
                    </a:p>
                  </a:txBody>
                  <a:tcPr/>
                </a:tc>
                <a:tc>
                  <a:txBody>
                    <a:bodyPr/>
                    <a:lstStyle/>
                    <a:p>
                      <a:pPr lvl="0">
                        <a:buNone/>
                      </a:pPr>
                      <a:r>
                        <a:rPr lang="en-US" sz="2000"/>
                        <a:t>Mohan </a:t>
                      </a:r>
                      <a:r>
                        <a:rPr lang="en-US" sz="2000" err="1"/>
                        <a:t>Seemakurthi</a:t>
                      </a:r>
                      <a:endParaRPr lang="en-US" sz="2000"/>
                    </a:p>
                  </a:txBody>
                  <a:tcPr/>
                </a:tc>
                <a:tc>
                  <a:txBody>
                    <a:bodyPr/>
                    <a:lstStyle/>
                    <a:p>
                      <a:pPr lvl="0">
                        <a:buNone/>
                      </a:pPr>
                      <a:r>
                        <a:rPr lang="en-US" sz="2000"/>
                        <a:t>Tim Roesch</a:t>
                      </a:r>
                      <a:endParaRPr lang="en-US"/>
                    </a:p>
                  </a:txBody>
                  <a:tcPr/>
                </a:tc>
                <a:extLst>
                  <a:ext uri="{0D108BD9-81ED-4DB2-BD59-A6C34878D82A}">
                    <a16:rowId xmlns:a16="http://schemas.microsoft.com/office/drawing/2014/main" val="2673918743"/>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a:t>Gurinderpreet Mann</a:t>
                      </a:r>
                    </a:p>
                  </a:txBody>
                  <a:tcPr/>
                </a:tc>
                <a:tc>
                  <a:txBody>
                    <a:bodyPr/>
                    <a:lstStyle/>
                    <a:p>
                      <a:pPr marL="0" marR="0" lvl="0" indent="0" algn="l" rtl="0">
                        <a:lnSpc>
                          <a:spcPct val="100000"/>
                        </a:lnSpc>
                        <a:spcBef>
                          <a:spcPts val="0"/>
                        </a:spcBef>
                        <a:spcAft>
                          <a:spcPts val="0"/>
                        </a:spcAft>
                        <a:buClrTx/>
                        <a:buSzTx/>
                        <a:buFontTx/>
                        <a:buNone/>
                      </a:pPr>
                      <a:r>
                        <a:rPr lang="en-US" sz="2000" dirty="0"/>
                        <a:t>Niaz Allahbaksh</a:t>
                      </a:r>
                      <a:endParaRPr lang="en-US" dirty="0"/>
                    </a:p>
                  </a:txBody>
                  <a:tcPr/>
                </a:tc>
                <a:tc>
                  <a:txBody>
                    <a:bodyPr/>
                    <a:lstStyle/>
                    <a:p>
                      <a:pPr marL="0" marR="0" lvl="0" indent="0" algn="l" rtl="0">
                        <a:lnSpc>
                          <a:spcPct val="100000"/>
                        </a:lnSpc>
                        <a:spcBef>
                          <a:spcPts val="0"/>
                        </a:spcBef>
                        <a:spcAft>
                          <a:spcPts val="0"/>
                        </a:spcAft>
                        <a:buClrTx/>
                        <a:buSzTx/>
                        <a:buFontTx/>
                        <a:buNone/>
                      </a:pPr>
                      <a:r>
                        <a:rPr lang="en-US" sz="2000" dirty="0"/>
                        <a:t>TJ Johnson</a:t>
                      </a:r>
                      <a:endParaRPr lang="en-US" dirty="0"/>
                    </a:p>
                  </a:txBody>
                  <a:tcPr/>
                </a:tc>
                <a:extLst>
                  <a:ext uri="{0D108BD9-81ED-4DB2-BD59-A6C34878D82A}">
                    <a16:rowId xmlns:a16="http://schemas.microsoft.com/office/drawing/2014/main" val="3862846653"/>
                  </a:ext>
                </a:extLst>
              </a:tr>
            </a:tbl>
          </a:graphicData>
        </a:graphic>
      </p:graphicFrame>
      <p:sp>
        <p:nvSpPr>
          <p:cNvPr id="3" name="TextBox 2">
            <a:extLst>
              <a:ext uri="{FF2B5EF4-FFF2-40B4-BE49-F238E27FC236}">
                <a16:creationId xmlns:a16="http://schemas.microsoft.com/office/drawing/2014/main" id="{3D9D938C-B9D7-81B5-8B8F-95F0105D732F}"/>
              </a:ext>
            </a:extLst>
          </p:cNvPr>
          <p:cNvSpPr txBox="1"/>
          <p:nvPr/>
        </p:nvSpPr>
        <p:spPr>
          <a:xfrm>
            <a:off x="1674127" y="1229241"/>
            <a:ext cx="5795745" cy="1631216"/>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defRPr/>
            </a:pPr>
            <a:r>
              <a:rPr lang="en-US" sz="4000">
                <a:solidFill>
                  <a:prstClr val="white"/>
                </a:solidFill>
                <a:latin typeface="Corbel" panose="020B0503020204020204"/>
              </a:rPr>
              <a:t>Friday, February 28,</a:t>
            </a:r>
            <a:r>
              <a:rPr kumimoji="0" lang="en-US" sz="4000" b="0" i="0" u="none" strike="noStrike" kern="1200" cap="none" spc="0" normalizeH="0" baseline="0" noProof="0">
                <a:ln>
                  <a:noFill/>
                </a:ln>
                <a:solidFill>
                  <a:prstClr val="white"/>
                </a:solidFill>
                <a:effectLst/>
                <a:uLnTx/>
                <a:uFillTx/>
                <a:latin typeface="Corbel" panose="020B0503020204020204"/>
                <a:ea typeface="+mn-ea"/>
                <a:cs typeface="+mn-cs"/>
              </a:rPr>
              <a:t> </a:t>
            </a:r>
            <a:r>
              <a:rPr lang="en-US" sz="4000">
                <a:solidFill>
                  <a:prstClr val="white"/>
                </a:solidFill>
                <a:latin typeface="Corbel" panose="020B0503020204020204"/>
              </a:rPr>
              <a:t>2025</a:t>
            </a:r>
          </a:p>
          <a:p>
            <a:pPr algn="ctr">
              <a:defRPr/>
            </a:pPr>
            <a:r>
              <a:rPr kumimoji="0" lang="en-US" sz="2000" b="0" i="0" u="none" strike="noStrike" kern="1200" cap="none" spc="0" normalizeH="0" baseline="0" noProof="0">
                <a:ln>
                  <a:noFill/>
                </a:ln>
                <a:solidFill>
                  <a:prstClr val="white"/>
                </a:solidFill>
                <a:effectLst/>
                <a:uLnTx/>
                <a:uFillTx/>
                <a:latin typeface="Corbel" panose="020B0503020204020204"/>
              </a:rPr>
              <a:t>for</a:t>
            </a:r>
            <a:endParaRPr lang="en-US" sz="2000">
              <a:solidFill>
                <a:prstClr val="white"/>
              </a:solidFill>
              <a:latin typeface="Corbel" panose="020B0503020204020204"/>
            </a:endParaRPr>
          </a:p>
          <a:p>
            <a:pPr algn="ctr">
              <a:defRPr/>
            </a:pPr>
            <a:r>
              <a:rPr kumimoji="0" lang="en-US" sz="4000" b="0" i="0" u="none" strike="noStrike" kern="1200" cap="none" spc="0" normalizeH="0" baseline="0" noProof="0">
                <a:ln>
                  <a:noFill/>
                </a:ln>
                <a:solidFill>
                  <a:prstClr val="white"/>
                </a:solidFill>
                <a:effectLst/>
                <a:uLnTx/>
                <a:uFillTx/>
                <a:latin typeface="Corbel" panose="020B0503020204020204"/>
                <a:ea typeface="+mn-ea"/>
                <a:cs typeface="+mn-cs"/>
              </a:rPr>
              <a:t>CAAC15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6"/>
                                        </p:tgtEl>
                                        <p:attrNameLst>
                                          <p:attrName>style.visibility</p:attrName>
                                        </p:attrNameLst>
                                      </p:cBhvr>
                                      <p:to>
                                        <p:strVal val="visible"/>
                                      </p:to>
                                    </p:set>
                                    <p:animEffect transition="in" filter="fade">
                                      <p:cBhvr>
                                        <p:cTn id="16" dur="1000"/>
                                        <p:tgtEl>
                                          <p:spTgt spid="41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421"/>
        <p:cNvGrpSpPr/>
        <p:nvPr/>
      </p:nvGrpSpPr>
      <p:grpSpPr>
        <a:xfrm>
          <a:off x="0" y="0"/>
          <a:ext cx="0" cy="0"/>
          <a:chOff x="0" y="0"/>
          <a:chExt cx="0" cy="0"/>
        </a:xfrm>
      </p:grpSpPr>
      <p:sp>
        <p:nvSpPr>
          <p:cNvPr id="422" name="Google Shape;422;p58"/>
          <p:cNvSpPr txBox="1">
            <a:spLocks noGrp="1"/>
          </p:cNvSpPr>
          <p:nvPr>
            <p:ph type="title"/>
          </p:nvPr>
        </p:nvSpPr>
        <p:spPr>
          <a:xfrm>
            <a:off x="1179719" y="508412"/>
            <a:ext cx="1973179" cy="441614"/>
          </a:xfrm>
          <a:prstGeom prst="rect">
            <a:avLst/>
          </a:prstGeom>
        </p:spPr>
        <p:txBody>
          <a:bodyPr spcFirstLastPara="1" lIns="68575" tIns="34275" rIns="68575" bIns="34275" anchorCtr="0">
            <a:normAutofit/>
          </a:bodyPr>
          <a:lstStyle/>
          <a:p>
            <a:pPr marL="0" lvl="0" indent="0" algn="l" rtl="0">
              <a:spcBef>
                <a:spcPts val="0"/>
              </a:spcBef>
              <a:spcAft>
                <a:spcPts val="0"/>
              </a:spcAft>
              <a:buNone/>
            </a:pPr>
            <a:r>
              <a:rPr lang="en-US" sz="2400"/>
              <a:t>REFERENCES</a:t>
            </a:r>
          </a:p>
        </p:txBody>
      </p:sp>
      <p:sp>
        <p:nvSpPr>
          <p:cNvPr id="447" name="Google Shape;423;p58"/>
          <p:cNvSpPr txBox="1">
            <a:spLocks noGrp="1"/>
          </p:cNvSpPr>
          <p:nvPr>
            <p:ph idx="1"/>
          </p:nvPr>
        </p:nvSpPr>
        <p:spPr>
          <a:xfrm>
            <a:off x="2820390" y="351226"/>
            <a:ext cx="6323610" cy="4792274"/>
          </a:xfrm>
          <a:prstGeom prst="rect">
            <a:avLst/>
          </a:prstGeom>
        </p:spPr>
        <p:txBody>
          <a:bodyPr spcFirstLastPara="1" lIns="68575" tIns="34275" rIns="68575" bIns="34275" anchorCtr="0">
            <a:normAutofit/>
          </a:bodyPr>
          <a:lstStyle/>
          <a:p>
            <a:pPr marL="0" indent="457200">
              <a:lnSpc>
                <a:spcPct val="90000"/>
              </a:lnSpc>
              <a:spcBef>
                <a:spcPts val="800"/>
              </a:spcBef>
              <a:spcAft>
                <a:spcPts val="0"/>
              </a:spcAft>
              <a:buNone/>
            </a:pPr>
            <a:r>
              <a:rPr lang="en-US" sz="1400" dirty="0"/>
              <a:t>How to find us:  </a:t>
            </a:r>
            <a:r>
              <a:rPr lang="en-US" sz="1400" dirty="0">
                <a:hlinkClick r:id="rId4"/>
              </a:rPr>
              <a:t>vsp.virginia.gov/</a:t>
            </a:r>
            <a:r>
              <a:rPr lang="en-US" sz="1400" dirty="0" err="1">
                <a:hlinkClick r:id="rId4"/>
              </a:rPr>
              <a:t>caac</a:t>
            </a:r>
            <a:endParaRPr lang="en-US" sz="1400" dirty="0"/>
          </a:p>
          <a:p>
            <a:pPr marL="0" indent="457200">
              <a:lnSpc>
                <a:spcPct val="90000"/>
              </a:lnSpc>
              <a:spcBef>
                <a:spcPts val="800"/>
              </a:spcBef>
              <a:spcAft>
                <a:spcPts val="0"/>
              </a:spcAft>
              <a:buNone/>
            </a:pPr>
            <a:r>
              <a:rPr lang="en-US" sz="1400" dirty="0"/>
              <a:t>Or email to:  </a:t>
            </a:r>
            <a:r>
              <a:rPr lang="en-US" sz="1400" dirty="0">
                <a:hlinkClick r:id="rId5"/>
              </a:rPr>
              <a:t>caac@vsp.virginia.gov</a:t>
            </a:r>
            <a:r>
              <a:rPr lang="en-US" sz="1400" dirty="0"/>
              <a:t> </a:t>
            </a:r>
          </a:p>
          <a:p>
            <a:pPr marL="0" lvl="0" indent="457200" rtl="0">
              <a:lnSpc>
                <a:spcPct val="90000"/>
              </a:lnSpc>
              <a:spcBef>
                <a:spcPts val="800"/>
              </a:spcBef>
              <a:spcAft>
                <a:spcPts val="0"/>
              </a:spcAft>
              <a:buNone/>
            </a:pPr>
            <a:r>
              <a:rPr lang="en-US" sz="1400" dirty="0"/>
              <a:t>Richmond Area Agile Events/Groups</a:t>
            </a:r>
          </a:p>
          <a:p>
            <a:pPr marL="742950" indent="-213995">
              <a:lnSpc>
                <a:spcPct val="90000"/>
              </a:lnSpc>
              <a:spcBef>
                <a:spcPts val="800"/>
              </a:spcBef>
              <a:spcAft>
                <a:spcPts val="0"/>
              </a:spcAft>
            </a:pPr>
            <a:r>
              <a:rPr lang="en-US" sz="1400" dirty="0"/>
              <a:t>Agile Richmond  	</a:t>
            </a:r>
            <a:r>
              <a:rPr lang="en-US" sz="1400" u="sng" dirty="0">
                <a:hlinkClick r:id="rId6"/>
              </a:rPr>
              <a:t>agilerichmond.com</a:t>
            </a:r>
            <a:r>
              <a:rPr lang="en-US" sz="1400" u="sng" dirty="0"/>
              <a:t> </a:t>
            </a:r>
            <a:endParaRPr lang="en-US" sz="1400" dirty="0"/>
          </a:p>
          <a:p>
            <a:pPr marL="742950" indent="-213995">
              <a:lnSpc>
                <a:spcPct val="90000"/>
              </a:lnSpc>
              <a:spcBef>
                <a:spcPts val="800"/>
              </a:spcBef>
              <a:spcAft>
                <a:spcPts val="0"/>
              </a:spcAft>
            </a:pPr>
            <a:r>
              <a:rPr lang="en-US" sz="1400" dirty="0"/>
              <a:t>Scrum RVA		</a:t>
            </a:r>
            <a:r>
              <a:rPr lang="en-US" sz="1400" u="sng" dirty="0">
                <a:hlinkClick r:id="rId7"/>
              </a:rPr>
              <a:t>meetup.com/Scrum-RVA</a:t>
            </a:r>
            <a:r>
              <a:rPr lang="en-US" sz="1400" u="sng" dirty="0"/>
              <a:t> </a:t>
            </a:r>
            <a:endParaRPr lang="en-US" sz="1400" dirty="0"/>
          </a:p>
          <a:p>
            <a:pPr marL="742950" indent="-213995">
              <a:lnSpc>
                <a:spcPct val="90000"/>
              </a:lnSpc>
              <a:spcBef>
                <a:spcPts val="800"/>
              </a:spcBef>
              <a:spcAft>
                <a:spcPts val="0"/>
              </a:spcAft>
            </a:pPr>
            <a:r>
              <a:rPr lang="en-US" sz="1400" dirty="0"/>
              <a:t>Capital Kanban	</a:t>
            </a:r>
            <a:r>
              <a:rPr lang="en-US" sz="1400" u="sng" dirty="0">
                <a:hlinkClick r:id="rId8"/>
              </a:rPr>
              <a:t>meetup.com/Capital-Kanban</a:t>
            </a:r>
            <a:r>
              <a:rPr lang="en-US" sz="1400" u="sng" dirty="0"/>
              <a:t> </a:t>
            </a:r>
            <a:endParaRPr lang="en-US" sz="1400" dirty="0"/>
          </a:p>
          <a:p>
            <a:pPr marL="0" lvl="0" indent="457200" rtl="0">
              <a:lnSpc>
                <a:spcPct val="90000"/>
              </a:lnSpc>
              <a:spcBef>
                <a:spcPts val="800"/>
              </a:spcBef>
              <a:spcAft>
                <a:spcPts val="0"/>
              </a:spcAft>
              <a:buNone/>
            </a:pPr>
            <a:r>
              <a:rPr lang="en-US" sz="1400" dirty="0"/>
              <a:t>Certifications / Training</a:t>
            </a:r>
          </a:p>
          <a:p>
            <a:pPr marL="742950" indent="-213995">
              <a:lnSpc>
                <a:spcPct val="90000"/>
              </a:lnSpc>
              <a:spcBef>
                <a:spcPts val="800"/>
              </a:spcBef>
              <a:spcAft>
                <a:spcPts val="0"/>
              </a:spcAft>
            </a:pPr>
            <a:r>
              <a:rPr lang="en-US" sz="1400" dirty="0"/>
              <a:t>Scrum Alliance  </a:t>
            </a:r>
            <a:r>
              <a:rPr lang="en-US" sz="1400" u="sng" dirty="0">
                <a:hlinkClick r:id="rId9"/>
              </a:rPr>
              <a:t>scrumalliance.org/get-certified</a:t>
            </a:r>
            <a:endParaRPr lang="en-US" sz="1400" u="sng" dirty="0"/>
          </a:p>
          <a:p>
            <a:pPr marL="742950" indent="-213995">
              <a:lnSpc>
                <a:spcPct val="90000"/>
              </a:lnSpc>
              <a:spcBef>
                <a:spcPts val="800"/>
              </a:spcBef>
              <a:spcAft>
                <a:spcPts val="0"/>
              </a:spcAft>
            </a:pPr>
            <a:r>
              <a:rPr lang="en-US" sz="1400" dirty="0"/>
              <a:t>PMI		</a:t>
            </a:r>
            <a:r>
              <a:rPr lang="en-US" sz="1400" u="sng" dirty="0">
                <a:hlinkClick r:id="rId10"/>
              </a:rPr>
              <a:t>pmi.org</a:t>
            </a:r>
            <a:endParaRPr lang="en-US" sz="1400" u="sng" dirty="0"/>
          </a:p>
          <a:p>
            <a:pPr marL="742950" indent="-213995">
              <a:lnSpc>
                <a:spcPct val="90000"/>
              </a:lnSpc>
              <a:spcBef>
                <a:spcPts val="800"/>
              </a:spcBef>
              <a:spcAft>
                <a:spcPts val="0"/>
              </a:spcAft>
            </a:pPr>
            <a:r>
              <a:rPr lang="en-US" sz="1400" dirty="0"/>
              <a:t>IIBA		</a:t>
            </a:r>
            <a:r>
              <a:rPr lang="en-US" sz="1400" u="sng" dirty="0">
                <a:hlinkClick r:id="rId11"/>
              </a:rPr>
              <a:t>iiba.org</a:t>
            </a:r>
            <a:endParaRPr lang="en-US" sz="1400" dirty="0"/>
          </a:p>
          <a:p>
            <a:pPr marL="457200" lvl="0" indent="457200" rtl="0">
              <a:lnSpc>
                <a:spcPct val="90000"/>
              </a:lnSpc>
              <a:spcBef>
                <a:spcPts val="800"/>
              </a:spcBef>
              <a:spcAft>
                <a:spcPts val="0"/>
              </a:spcAft>
              <a:buNone/>
            </a:pPr>
            <a:endParaRPr lang="en-US" sz="1400" dirty="0"/>
          </a:p>
          <a:p>
            <a:pPr marL="457200" indent="0">
              <a:lnSpc>
                <a:spcPct val="90000"/>
              </a:lnSpc>
              <a:spcBef>
                <a:spcPts val="0"/>
              </a:spcBef>
              <a:spcAft>
                <a:spcPts val="0"/>
              </a:spcAft>
              <a:buNone/>
            </a:pPr>
            <a:r>
              <a:rPr lang="en-US" sz="1400" dirty="0"/>
              <a:t>Atlassian Jira   </a:t>
            </a:r>
            <a:r>
              <a:rPr lang="en-US" sz="1400" u="sng" dirty="0">
                <a:hlinkClick r:id="rId12"/>
              </a:rPr>
              <a:t>atlassian.com/software/</a:t>
            </a:r>
            <a:r>
              <a:rPr lang="en-US" sz="1400" u="sng" dirty="0" err="1">
                <a:hlinkClick r:id="rId12"/>
              </a:rPr>
              <a:t>jira</a:t>
            </a:r>
            <a:r>
              <a:rPr lang="en-US" sz="1400" u="sng" dirty="0"/>
              <a:t> </a:t>
            </a:r>
            <a:endParaRPr lang="en-US" sz="1400" dirty="0"/>
          </a:p>
          <a:p>
            <a:pPr marL="457200" indent="0">
              <a:lnSpc>
                <a:spcPct val="90000"/>
              </a:lnSpc>
              <a:spcBef>
                <a:spcPts val="600"/>
              </a:spcBef>
              <a:spcAft>
                <a:spcPts val="0"/>
              </a:spcAft>
              <a:buNone/>
            </a:pPr>
            <a:r>
              <a:rPr lang="en-US" sz="1400" dirty="0"/>
              <a:t>Atlassian Confluence  </a:t>
            </a:r>
            <a:r>
              <a:rPr lang="en-US" sz="1400" u="sng" dirty="0">
                <a:hlinkClick r:id="rId13"/>
              </a:rPr>
              <a:t>atlassian.com/software/conf</a:t>
            </a:r>
            <a:r>
              <a:rPr lang="en-US" sz="1400" dirty="0">
                <a:hlinkClick r:id="rId13"/>
              </a:rPr>
              <a:t>luence</a:t>
            </a:r>
            <a:r>
              <a:rPr lang="en-US" sz="1400" dirty="0"/>
              <a:t> </a:t>
            </a:r>
          </a:p>
          <a:p>
            <a:pPr marL="457200" indent="0">
              <a:lnSpc>
                <a:spcPct val="90000"/>
              </a:lnSpc>
              <a:spcBef>
                <a:spcPts val="600"/>
              </a:spcBef>
              <a:spcAft>
                <a:spcPts val="0"/>
              </a:spcAft>
              <a:buNone/>
            </a:pPr>
            <a:endParaRPr lang="en-US" sz="1400"/>
          </a:p>
          <a:p>
            <a:pPr marL="457200" indent="0">
              <a:lnSpc>
                <a:spcPct val="90000"/>
              </a:lnSpc>
              <a:spcBef>
                <a:spcPts val="600"/>
              </a:spcBef>
              <a:spcAft>
                <a:spcPts val="0"/>
              </a:spcAft>
              <a:buNone/>
            </a:pPr>
            <a:r>
              <a:rPr lang="en-US" sz="1400"/>
              <a:t>Evolve </a:t>
            </a:r>
            <a:r>
              <a:rPr lang="en-US" sz="1400" dirty="0"/>
              <a:t>Agility  </a:t>
            </a:r>
            <a:r>
              <a:rPr lang="en-US" sz="1400" dirty="0">
                <a:hlinkClick r:id="rId14"/>
              </a:rPr>
              <a:t>https://www.evolveagility</a:t>
            </a:r>
            <a:r>
              <a:rPr lang="en-US" sz="1400">
                <a:hlinkClick r:id="rId14"/>
              </a:rPr>
              <a:t>.com</a:t>
            </a:r>
            <a:r>
              <a:rPr lang="en-US" sz="1400"/>
              <a:t>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58"/>
        <p:cNvGrpSpPr/>
        <p:nvPr/>
      </p:nvGrpSpPr>
      <p:grpSpPr>
        <a:xfrm>
          <a:off x="0" y="0"/>
          <a:ext cx="0" cy="0"/>
          <a:chOff x="0" y="0"/>
          <a:chExt cx="0" cy="0"/>
        </a:xfrm>
      </p:grpSpPr>
      <p:sp useBgFill="1">
        <p:nvSpPr>
          <p:cNvPr id="165" name="Rectangle 164">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 vector graphics&#10;&#10;Description automatically generated">
            <a:extLst>
              <a:ext uri="{FF2B5EF4-FFF2-40B4-BE49-F238E27FC236}">
                <a16:creationId xmlns:a16="http://schemas.microsoft.com/office/drawing/2014/main" id="{AAA47711-B689-DFF6-D463-041E0F385C75}"/>
              </a:ext>
            </a:extLst>
          </p:cNvPr>
          <p:cNvPicPr>
            <a:picLocks noChangeAspect="1"/>
          </p:cNvPicPr>
          <p:nvPr/>
        </p:nvPicPr>
        <p:blipFill>
          <a:blip r:embed="rId3">
            <a:duotone>
              <a:schemeClr val="bg2">
                <a:shade val="45000"/>
                <a:satMod val="135000"/>
              </a:schemeClr>
              <a:prstClr val="white"/>
            </a:duotone>
            <a:alphaModFix amt="40000"/>
          </a:blip>
          <a:srcRect t="14962" r="-2" b="10036"/>
          <a:stretch/>
        </p:blipFill>
        <p:spPr>
          <a:xfrm>
            <a:off x="20" y="10"/>
            <a:ext cx="9143980" cy="5143490"/>
          </a:xfrm>
          <a:prstGeom prst="rect">
            <a:avLst/>
          </a:prstGeom>
        </p:spPr>
      </p:pic>
      <p:sp>
        <p:nvSpPr>
          <p:cNvPr id="159" name="Google Shape;159;p22"/>
          <p:cNvSpPr txBox="1">
            <a:spLocks noGrp="1"/>
          </p:cNvSpPr>
          <p:nvPr>
            <p:ph type="ctrTitle"/>
          </p:nvPr>
        </p:nvSpPr>
        <p:spPr>
          <a:xfrm>
            <a:off x="1308489" y="1282535"/>
            <a:ext cx="7319970" cy="2496443"/>
          </a:xfrm>
          <a:prstGeom prst="rect">
            <a:avLst/>
          </a:prstGeom>
        </p:spPr>
        <p:txBody>
          <a:bodyPr spcFirstLastPara="1" lIns="68575" tIns="34275" rIns="68575" bIns="34275" anchorCtr="0">
            <a:noAutofit/>
          </a:bodyPr>
          <a:lstStyle/>
          <a:p>
            <a:pPr algn="r">
              <a:lnSpc>
                <a:spcPct val="90000"/>
              </a:lnSpc>
              <a:spcBef>
                <a:spcPts val="0"/>
              </a:spcBef>
            </a:pPr>
            <a:r>
              <a:rPr lang="en-US" sz="3200" b="1"/>
              <a:t>Commonwealth Agency Agile Conference #14</a:t>
            </a:r>
            <a:br>
              <a:rPr lang="en-US" sz="2800" b="1"/>
            </a:br>
            <a:endParaRPr lang="en-US" sz="2800" b="1"/>
          </a:p>
          <a:p>
            <a:pPr algn="r">
              <a:lnSpc>
                <a:spcPct val="90000"/>
              </a:lnSpc>
              <a:spcBef>
                <a:spcPts val="0"/>
              </a:spcBef>
            </a:pPr>
            <a:br>
              <a:rPr lang="en-US" sz="2800"/>
            </a:br>
            <a:r>
              <a:rPr lang="en-US" sz="2800">
                <a:latin typeface="Corbel"/>
              </a:rPr>
              <a:t>The Team's the Thing:</a:t>
            </a:r>
            <a:br>
              <a:rPr lang="en-US" sz="2800">
                <a:latin typeface="Corbel"/>
              </a:rPr>
            </a:br>
            <a:r>
              <a:rPr lang="en-US" sz="2800">
                <a:latin typeface="Corbel"/>
              </a:rPr>
              <a:t>Growing an Agile Culture in State Government</a:t>
            </a:r>
          </a:p>
        </p:txBody>
      </p:sp>
      <p:sp>
        <p:nvSpPr>
          <p:cNvPr id="160" name="Google Shape;160;p22"/>
          <p:cNvSpPr txBox="1">
            <a:spLocks noGrp="1"/>
          </p:cNvSpPr>
          <p:nvPr>
            <p:ph type="subTitle" idx="1"/>
          </p:nvPr>
        </p:nvSpPr>
        <p:spPr>
          <a:xfrm>
            <a:off x="1941909" y="3695850"/>
            <a:ext cx="6686550" cy="473874"/>
          </a:xfrm>
          <a:prstGeom prst="rect">
            <a:avLst/>
          </a:prstGeom>
        </p:spPr>
        <p:txBody>
          <a:bodyPr spcFirstLastPara="1" lIns="68575" tIns="34275" rIns="68575" bIns="34275" anchorCtr="0">
            <a:normAutofit/>
          </a:bodyPr>
          <a:lstStyle/>
          <a:p>
            <a:pPr algn="r">
              <a:spcBef>
                <a:spcPts val="800"/>
              </a:spcBef>
              <a:spcAft>
                <a:spcPts val="0"/>
              </a:spcAft>
            </a:pPr>
            <a:r>
              <a:rPr lang="en-US"/>
              <a:t>November 1, 2024</a:t>
            </a:r>
          </a:p>
        </p:txBody>
      </p:sp>
      <p:grpSp>
        <p:nvGrpSpPr>
          <p:cNvPr id="167" name="Group 166">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68"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69"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0"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1"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2"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3"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4"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5"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76"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77"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78"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79"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1" name="Rectangle 180">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3"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400"/>
                                        <p:tgtEl>
                                          <p:spTgt spid="160">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59"/>
                                        </p:tgtEl>
                                        <p:attrNameLst>
                                          <p:attrName>style.visibility</p:attrName>
                                        </p:attrNameLst>
                                      </p:cBhvr>
                                      <p:to>
                                        <p:strVal val="visible"/>
                                      </p:to>
                                    </p:set>
                                    <p:animEffect transition="in" filter="fade">
                                      <p:cBhvr>
                                        <p:cTn id="10" dur="4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Picture 3" descr="A picture containing text, sign, vector graphics&#10;&#10;Description automatically generated">
            <a:extLst>
              <a:ext uri="{FF2B5EF4-FFF2-40B4-BE49-F238E27FC236}">
                <a16:creationId xmlns:a16="http://schemas.microsoft.com/office/drawing/2014/main" id="{01A2C47B-CFD6-9B0D-5D90-D6FAD1C542E9}"/>
              </a:ext>
            </a:extLst>
          </p:cNvPr>
          <p:cNvPicPr>
            <a:picLocks noChangeAspect="1"/>
          </p:cNvPicPr>
          <p:nvPr/>
        </p:nvPicPr>
        <p:blipFill>
          <a:blip r:embed="rId3">
            <a:duotone>
              <a:schemeClr val="bg2">
                <a:shade val="45000"/>
                <a:satMod val="135000"/>
              </a:schemeClr>
              <a:prstClr val="white"/>
            </a:duotone>
            <a:alphaModFix amt="40000"/>
          </a:blip>
          <a:srcRect t="14962" r="-2" b="10036"/>
          <a:stretch/>
        </p:blipFill>
        <p:spPr>
          <a:xfrm>
            <a:off x="20" y="10"/>
            <a:ext cx="9143980" cy="5143490"/>
          </a:xfrm>
          <a:prstGeom prst="rect">
            <a:avLst/>
          </a:prstGeom>
        </p:spPr>
      </p:pic>
      <p:sp>
        <p:nvSpPr>
          <p:cNvPr id="165" name="Google Shape;165;p23"/>
          <p:cNvSpPr txBox="1">
            <a:spLocks noGrp="1"/>
          </p:cNvSpPr>
          <p:nvPr>
            <p:ph type="title"/>
          </p:nvPr>
        </p:nvSpPr>
        <p:spPr>
          <a:xfrm>
            <a:off x="756000" y="1300306"/>
            <a:ext cx="8388000" cy="9699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For tech support during the conference</a:t>
            </a:r>
            <a:endParaRPr/>
          </a:p>
        </p:txBody>
      </p:sp>
      <p:sp>
        <p:nvSpPr>
          <p:cNvPr id="166" name="Google Shape;166;p23"/>
          <p:cNvSpPr txBox="1">
            <a:spLocks noGrp="1"/>
          </p:cNvSpPr>
          <p:nvPr>
            <p:ph idx="1"/>
          </p:nvPr>
        </p:nvSpPr>
        <p:spPr>
          <a:xfrm>
            <a:off x="2523206" y="2352829"/>
            <a:ext cx="4853587" cy="2017068"/>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500"/>
              <a:t>Teams Chat with Julie Wilson, </a:t>
            </a:r>
            <a:endParaRPr sz="2500"/>
          </a:p>
          <a:p>
            <a:pPr marL="0" lvl="0" indent="0" algn="ctr" rtl="0">
              <a:spcBef>
                <a:spcPts val="800"/>
              </a:spcBef>
              <a:spcAft>
                <a:spcPts val="0"/>
              </a:spcAft>
              <a:buNone/>
            </a:pPr>
            <a:r>
              <a:rPr lang="en" sz="2500"/>
              <a:t>Or send an email to: </a:t>
            </a:r>
            <a:endParaRPr sz="2500"/>
          </a:p>
          <a:p>
            <a:pPr marL="0" lvl="0" indent="0" algn="ctr" rtl="0">
              <a:spcBef>
                <a:spcPts val="800"/>
              </a:spcBef>
              <a:spcAft>
                <a:spcPts val="0"/>
              </a:spcAft>
              <a:buNone/>
            </a:pPr>
            <a:r>
              <a:rPr lang="en-US" sz="2500"/>
              <a:t>julie.wilson@vsp.virginia.gov</a:t>
            </a:r>
            <a:endParaRPr sz="2500"/>
          </a:p>
        </p:txBody>
      </p:sp>
      <p:sp>
        <p:nvSpPr>
          <p:cNvPr id="3" name="Google Shape;165;p23">
            <a:extLst>
              <a:ext uri="{FF2B5EF4-FFF2-40B4-BE49-F238E27FC236}">
                <a16:creationId xmlns:a16="http://schemas.microsoft.com/office/drawing/2014/main" id="{96FBEF43-97C4-CC06-DC17-604E8892828A}"/>
              </a:ext>
            </a:extLst>
          </p:cNvPr>
          <p:cNvSpPr txBox="1">
            <a:spLocks/>
          </p:cNvSpPr>
          <p:nvPr/>
        </p:nvSpPr>
        <p:spPr>
          <a:xfrm>
            <a:off x="1193017" y="247783"/>
            <a:ext cx="1701574" cy="969900"/>
          </a:xfrm>
          <a:prstGeom prst="rect">
            <a:avLst/>
          </a:prstGeom>
        </p:spPr>
        <p:txBody>
          <a:bodyPr spcFirstLastPara="1" vert="horz" wrap="square" lIns="68575" tIns="34275" rIns="68575" bIns="34275" rtlCol="0" anchor="ctr" anchorCtr="0">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a:t>PSA #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1199189" y="381881"/>
            <a:ext cx="3672035" cy="684174"/>
          </a:xfrm>
          <a:prstGeom prst="rect">
            <a:avLst/>
          </a:prstGeom>
          <a:noFill/>
        </p:spPr>
        <p:txBody>
          <a:bodyPr spcFirstLastPara="1" wrap="square" lIns="68575" tIns="34275" rIns="68575" bIns="34275" anchor="ctr" anchorCtr="0">
            <a:normAutofit fontScale="90000"/>
          </a:bodyPr>
          <a:lstStyle/>
          <a:p>
            <a:pPr marL="0" lvl="0" indent="0" rtl="0">
              <a:spcBef>
                <a:spcPts val="0"/>
              </a:spcBef>
              <a:spcAft>
                <a:spcPts val="0"/>
              </a:spcAft>
              <a:buNone/>
            </a:pPr>
            <a:r>
              <a:rPr lang="en"/>
              <a:t>Today’s Retrospective</a:t>
            </a:r>
            <a:endParaRPr lang="en-US"/>
          </a:p>
        </p:txBody>
      </p:sp>
      <p:pic>
        <p:nvPicPr>
          <p:cNvPr id="178" name="Google Shape;178;p25"/>
          <p:cNvPicPr preferRelativeResize="0"/>
          <p:nvPr/>
        </p:nvPicPr>
        <p:blipFill>
          <a:blip r:embed="rId3">
            <a:alphaModFix/>
          </a:blip>
          <a:stretch>
            <a:fillRect/>
          </a:stretch>
        </p:blipFill>
        <p:spPr>
          <a:xfrm>
            <a:off x="333600" y="2429290"/>
            <a:ext cx="4537624" cy="2537824"/>
          </a:xfrm>
          <a:prstGeom prst="rect">
            <a:avLst/>
          </a:prstGeom>
          <a:noFill/>
          <a:ln>
            <a:noFill/>
          </a:ln>
        </p:spPr>
      </p:pic>
      <p:pic>
        <p:nvPicPr>
          <p:cNvPr id="179" name="Google Shape;179;p25"/>
          <p:cNvPicPr preferRelativeResize="0"/>
          <p:nvPr/>
        </p:nvPicPr>
        <p:blipFill>
          <a:blip r:embed="rId4">
            <a:alphaModFix/>
          </a:blip>
          <a:stretch>
            <a:fillRect/>
          </a:stretch>
        </p:blipFill>
        <p:spPr>
          <a:xfrm>
            <a:off x="4592753" y="138178"/>
            <a:ext cx="4427975" cy="2684751"/>
          </a:xfrm>
          <a:prstGeom prst="rect">
            <a:avLst/>
          </a:prstGeom>
          <a:noFill/>
          <a:ln>
            <a:noFill/>
          </a:ln>
        </p:spPr>
      </p:pic>
      <p:pic>
        <p:nvPicPr>
          <p:cNvPr id="180" name="Google Shape;180;p25"/>
          <p:cNvPicPr preferRelativeResize="0"/>
          <p:nvPr/>
        </p:nvPicPr>
        <p:blipFill>
          <a:blip r:embed="rId5">
            <a:alphaModFix/>
          </a:blip>
          <a:stretch>
            <a:fillRect/>
          </a:stretch>
        </p:blipFill>
        <p:spPr>
          <a:xfrm>
            <a:off x="6375724" y="3250738"/>
            <a:ext cx="2105517" cy="1712487"/>
          </a:xfrm>
          <a:prstGeom prst="rect">
            <a:avLst/>
          </a:prstGeom>
          <a:noFill/>
          <a:ln>
            <a:noFill/>
          </a:ln>
        </p:spPr>
      </p:pic>
      <p:pic>
        <p:nvPicPr>
          <p:cNvPr id="181" name="Google Shape;181;p25"/>
          <p:cNvPicPr preferRelativeResize="0"/>
          <p:nvPr/>
        </p:nvPicPr>
        <p:blipFill>
          <a:blip r:embed="rId6">
            <a:alphaModFix/>
          </a:blip>
          <a:stretch>
            <a:fillRect/>
          </a:stretch>
        </p:blipFill>
        <p:spPr>
          <a:xfrm>
            <a:off x="2062975" y="1197838"/>
            <a:ext cx="5284276" cy="274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p:tgtEl>
                                          <p:spTgt spid="178"/>
                                        </p:tgtEl>
                                        <p:attrNameLst>
                                          <p:attrName>ppt_w</p:attrName>
                                        </p:attrNameLst>
                                      </p:cBhvr>
                                      <p:tavLst>
                                        <p:tav tm="0">
                                          <p:val>
                                            <p:strVal val="0"/>
                                          </p:val>
                                        </p:tav>
                                        <p:tav tm="100000">
                                          <p:val>
                                            <p:strVal val="#ppt_w"/>
                                          </p:val>
                                        </p:tav>
                                      </p:tavLst>
                                    </p:anim>
                                    <p:anim calcmode="lin" valueType="num">
                                      <p:cBhvr additive="base">
                                        <p:cTn id="8" dur="500"/>
                                        <p:tgtEl>
                                          <p:spTgt spid="17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0"/>
                                        </p:tgtEl>
                                        <p:attrNameLst>
                                          <p:attrName>style.visibility</p:attrName>
                                        </p:attrNameLst>
                                      </p:cBhvr>
                                      <p:to>
                                        <p:strVal val="visible"/>
                                      </p:to>
                                    </p:set>
                                    <p:anim calcmode="lin" valueType="num">
                                      <p:cBhvr additive="base">
                                        <p:cTn id="12" dur="500"/>
                                        <p:tgtEl>
                                          <p:spTgt spid="180"/>
                                        </p:tgtEl>
                                        <p:attrNameLst>
                                          <p:attrName>ppt_w</p:attrName>
                                        </p:attrNameLst>
                                      </p:cBhvr>
                                      <p:tavLst>
                                        <p:tav tm="0">
                                          <p:val>
                                            <p:strVal val="0"/>
                                          </p:val>
                                        </p:tav>
                                        <p:tav tm="100000">
                                          <p:val>
                                            <p:strVal val="#ppt_w"/>
                                          </p:val>
                                        </p:tav>
                                      </p:tavLst>
                                    </p:anim>
                                    <p:anim calcmode="lin" valueType="num">
                                      <p:cBhvr additive="base">
                                        <p:cTn id="13" dur="500"/>
                                        <p:tgtEl>
                                          <p:spTgt spid="18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9"/>
                                        </p:tgtEl>
                                        <p:attrNameLst>
                                          <p:attrName>style.visibility</p:attrName>
                                        </p:attrNameLst>
                                      </p:cBhvr>
                                      <p:to>
                                        <p:strVal val="visible"/>
                                      </p:to>
                                    </p:set>
                                    <p:anim calcmode="lin" valueType="num">
                                      <p:cBhvr additive="base">
                                        <p:cTn id="17" dur="500"/>
                                        <p:tgtEl>
                                          <p:spTgt spid="179"/>
                                        </p:tgtEl>
                                        <p:attrNameLst>
                                          <p:attrName>ppt_w</p:attrName>
                                        </p:attrNameLst>
                                      </p:cBhvr>
                                      <p:tavLst>
                                        <p:tav tm="0">
                                          <p:val>
                                            <p:strVal val="0"/>
                                          </p:val>
                                        </p:tav>
                                        <p:tav tm="100000">
                                          <p:val>
                                            <p:strVal val="#ppt_w"/>
                                          </p:val>
                                        </p:tav>
                                      </p:tavLst>
                                    </p:anim>
                                    <p:anim calcmode="lin" valueType="num">
                                      <p:cBhvr additive="base">
                                        <p:cTn id="18" dur="500"/>
                                        <p:tgtEl>
                                          <p:spTgt spid="179"/>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1"/>
                                        </p:tgtEl>
                                        <p:attrNameLst>
                                          <p:attrName>style.visibility</p:attrName>
                                        </p:attrNameLst>
                                      </p:cBhvr>
                                      <p:to>
                                        <p:strVal val="visible"/>
                                      </p:to>
                                    </p:set>
                                    <p:anim calcmode="lin" valueType="num">
                                      <p:cBhvr additive="base">
                                        <p:cTn id="22" dur="500"/>
                                        <p:tgtEl>
                                          <p:spTgt spid="181"/>
                                        </p:tgtEl>
                                        <p:attrNameLst>
                                          <p:attrName>ppt_w</p:attrName>
                                        </p:attrNameLst>
                                      </p:cBhvr>
                                      <p:tavLst>
                                        <p:tav tm="0">
                                          <p:val>
                                            <p:strVal val="0"/>
                                          </p:val>
                                        </p:tav>
                                        <p:tav tm="100000">
                                          <p:val>
                                            <p:strVal val="#ppt_w"/>
                                          </p:val>
                                        </p:tav>
                                      </p:tavLst>
                                    </p:anim>
                                    <p:anim calcmode="lin" valueType="num">
                                      <p:cBhvr additive="base">
                                        <p:cTn id="23" dur="500"/>
                                        <p:tgtEl>
                                          <p:spTgt spid="1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170"/>
        <p:cNvGrpSpPr/>
        <p:nvPr/>
      </p:nvGrpSpPr>
      <p:grpSpPr>
        <a:xfrm>
          <a:off x="0" y="0"/>
          <a:ext cx="0" cy="0"/>
          <a:chOff x="0" y="0"/>
          <a:chExt cx="0" cy="0"/>
        </a:xfrm>
      </p:grpSpPr>
      <p:pic>
        <p:nvPicPr>
          <p:cNvPr id="5" name="Picture 4" descr="A picture containing text, sign, vector graphics&#10;&#10;Description automatically generated">
            <a:extLst>
              <a:ext uri="{FF2B5EF4-FFF2-40B4-BE49-F238E27FC236}">
                <a16:creationId xmlns:a16="http://schemas.microsoft.com/office/drawing/2014/main" id="{60E89F4F-8DF6-F997-B683-5C9DC9E389FC}"/>
              </a:ext>
            </a:extLst>
          </p:cNvPr>
          <p:cNvPicPr>
            <a:picLocks noChangeAspect="1"/>
          </p:cNvPicPr>
          <p:nvPr/>
        </p:nvPicPr>
        <p:blipFill>
          <a:blip r:embed="rId4">
            <a:duotone>
              <a:schemeClr val="bg2">
                <a:shade val="45000"/>
                <a:satMod val="135000"/>
              </a:schemeClr>
              <a:prstClr val="white"/>
            </a:duotone>
            <a:alphaModFix amt="40000"/>
          </a:blip>
          <a:srcRect t="14962" r="-2" b="10036"/>
          <a:stretch/>
        </p:blipFill>
        <p:spPr>
          <a:xfrm>
            <a:off x="20" y="10"/>
            <a:ext cx="9143980" cy="5143490"/>
          </a:xfrm>
          <a:prstGeom prst="rect">
            <a:avLst/>
          </a:prstGeom>
        </p:spPr>
      </p:pic>
      <p:graphicFrame>
        <p:nvGraphicFramePr>
          <p:cNvPr id="172" name="Google Shape;172;p24"/>
          <p:cNvGraphicFramePr/>
          <p:nvPr>
            <p:extLst>
              <p:ext uri="{D42A27DB-BD31-4B8C-83A1-F6EECF244321}">
                <p14:modId xmlns:p14="http://schemas.microsoft.com/office/powerpoint/2010/main" val="2011246657"/>
              </p:ext>
            </p:extLst>
          </p:nvPr>
        </p:nvGraphicFramePr>
        <p:xfrm>
          <a:off x="1379220" y="1143000"/>
          <a:ext cx="7534176" cy="3696765"/>
        </p:xfrm>
        <a:graphic>
          <a:graphicData uri="http://schemas.openxmlformats.org/drawingml/2006/table">
            <a:tbl>
              <a:tblPr firstRow="1" bandRow="1">
                <a:tableStyleId>{69012ECD-51FC-41F1-AA8D-1B2483CD663E}</a:tableStyleId>
              </a:tblPr>
              <a:tblGrid>
                <a:gridCol w="3839565">
                  <a:extLst>
                    <a:ext uri="{9D8B030D-6E8A-4147-A177-3AD203B41FA5}">
                      <a16:colId xmlns:a16="http://schemas.microsoft.com/office/drawing/2014/main" val="20000"/>
                    </a:ext>
                  </a:extLst>
                </a:gridCol>
                <a:gridCol w="1042120">
                  <a:extLst>
                    <a:ext uri="{9D8B030D-6E8A-4147-A177-3AD203B41FA5}">
                      <a16:colId xmlns:a16="http://schemas.microsoft.com/office/drawing/2014/main" val="20001"/>
                    </a:ext>
                  </a:extLst>
                </a:gridCol>
                <a:gridCol w="990295">
                  <a:extLst>
                    <a:ext uri="{9D8B030D-6E8A-4147-A177-3AD203B41FA5}">
                      <a16:colId xmlns:a16="http://schemas.microsoft.com/office/drawing/2014/main" val="20002"/>
                    </a:ext>
                  </a:extLst>
                </a:gridCol>
                <a:gridCol w="1662196">
                  <a:extLst>
                    <a:ext uri="{9D8B030D-6E8A-4147-A177-3AD203B41FA5}">
                      <a16:colId xmlns:a16="http://schemas.microsoft.com/office/drawing/2014/main" val="20003"/>
                    </a:ext>
                  </a:extLst>
                </a:gridCol>
              </a:tblGrid>
              <a:tr h="580347">
                <a:tc>
                  <a:txBody>
                    <a:bodyPr/>
                    <a:lstStyle/>
                    <a:p>
                      <a:pPr marL="0" lvl="0" indent="0" algn="ctr" rtl="0">
                        <a:spcBef>
                          <a:spcPts val="0"/>
                        </a:spcBef>
                        <a:spcAft>
                          <a:spcPts val="0"/>
                        </a:spcAft>
                        <a:buNone/>
                      </a:pPr>
                      <a:r>
                        <a:rPr lang="en" sz="1800" b="1">
                          <a:solidFill>
                            <a:srgbClr val="FFFFFF"/>
                          </a:solidFill>
                        </a:rPr>
                        <a:t>Topic</a:t>
                      </a:r>
                      <a:endParaRPr sz="1800" b="1">
                        <a:solidFill>
                          <a:srgbClr val="FFFFFF"/>
                        </a:solidFill>
                      </a:endParaRPr>
                    </a:p>
                  </a:txBody>
                  <a:tcPr marL="64133" marR="64133" marT="64133" marB="64133" anchor="b"/>
                </a:tc>
                <a:tc>
                  <a:txBody>
                    <a:bodyPr/>
                    <a:lstStyle/>
                    <a:p>
                      <a:pPr marL="0" lvl="0" indent="0" algn="ctr" rtl="0">
                        <a:spcBef>
                          <a:spcPts val="0"/>
                        </a:spcBef>
                        <a:spcAft>
                          <a:spcPts val="0"/>
                        </a:spcAft>
                        <a:buNone/>
                      </a:pPr>
                      <a:r>
                        <a:rPr lang="en" sz="1800" b="1">
                          <a:solidFill>
                            <a:srgbClr val="FFFFFF"/>
                          </a:solidFill>
                        </a:rPr>
                        <a:t>Start Time</a:t>
                      </a:r>
                      <a:endParaRPr sz="1800" b="1">
                        <a:solidFill>
                          <a:srgbClr val="FFFFFF"/>
                        </a:solidFill>
                      </a:endParaRPr>
                    </a:p>
                  </a:txBody>
                  <a:tcPr marL="64133" marR="64133" marT="64133" marB="64133" anchor="b"/>
                </a:tc>
                <a:tc>
                  <a:txBody>
                    <a:bodyPr/>
                    <a:lstStyle/>
                    <a:p>
                      <a:pPr marL="0" lvl="0" indent="0" algn="ctr" rtl="0">
                        <a:spcBef>
                          <a:spcPts val="0"/>
                        </a:spcBef>
                        <a:spcAft>
                          <a:spcPts val="0"/>
                        </a:spcAft>
                        <a:buNone/>
                      </a:pPr>
                      <a:r>
                        <a:rPr lang="en" sz="1800" b="1">
                          <a:solidFill>
                            <a:srgbClr val="FFFFFF"/>
                          </a:solidFill>
                        </a:rPr>
                        <a:t># minutes</a:t>
                      </a:r>
                      <a:endParaRPr sz="1800" b="1">
                        <a:solidFill>
                          <a:srgbClr val="FFFFFF"/>
                        </a:solidFill>
                      </a:endParaRPr>
                    </a:p>
                  </a:txBody>
                  <a:tcPr marL="64133" marR="64133" marT="64133" marB="64133" anchor="b"/>
                </a:tc>
                <a:tc>
                  <a:txBody>
                    <a:bodyPr/>
                    <a:lstStyle/>
                    <a:p>
                      <a:pPr marL="0" lvl="0" indent="0" algn="ctr" rtl="0">
                        <a:spcBef>
                          <a:spcPts val="0"/>
                        </a:spcBef>
                        <a:spcAft>
                          <a:spcPts val="0"/>
                        </a:spcAft>
                        <a:buNone/>
                      </a:pPr>
                      <a:r>
                        <a:rPr lang="en" sz="1800" b="1">
                          <a:solidFill>
                            <a:srgbClr val="FFFFFF"/>
                          </a:solidFill>
                        </a:rPr>
                        <a:t>Who? </a:t>
                      </a:r>
                      <a:endParaRPr sz="1800" b="1">
                        <a:solidFill>
                          <a:srgbClr val="FFFFFF"/>
                        </a:solidFill>
                      </a:endParaRPr>
                    </a:p>
                  </a:txBody>
                  <a:tcPr marL="64133" marR="64133" marT="64133" marB="64133" anchor="b"/>
                </a:tc>
                <a:extLst>
                  <a:ext uri="{0D108BD9-81ED-4DB2-BD59-A6C34878D82A}">
                    <a16:rowId xmlns:a16="http://schemas.microsoft.com/office/drawing/2014/main" val="10000"/>
                  </a:ext>
                </a:extLst>
              </a:tr>
              <a:tr h="373072">
                <a:tc>
                  <a:txBody>
                    <a:bodyPr/>
                    <a:lstStyle/>
                    <a:p>
                      <a:pPr marL="0" lvl="0" indent="0" algn="l" rtl="0">
                        <a:spcBef>
                          <a:spcPts val="0"/>
                        </a:spcBef>
                        <a:spcAft>
                          <a:spcPts val="0"/>
                        </a:spcAft>
                        <a:buNone/>
                      </a:pPr>
                      <a:r>
                        <a:rPr lang="en" sz="1700"/>
                        <a:t>Opening Conversation</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 sz="1700"/>
                        <a:t>9:00</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 sz="1700"/>
                        <a:t>15</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 sz="1700"/>
                        <a:t>Stephen</a:t>
                      </a:r>
                      <a:endParaRPr sz="1700">
                        <a:latin typeface="+mn-lt"/>
                      </a:endParaRPr>
                    </a:p>
                  </a:txBody>
                  <a:tcPr marL="64133" marR="64133" marT="64133" marB="64133" anchor="ctr"/>
                </a:tc>
                <a:extLst>
                  <a:ext uri="{0D108BD9-81ED-4DB2-BD59-A6C34878D82A}">
                    <a16:rowId xmlns:a16="http://schemas.microsoft.com/office/drawing/2014/main" val="10001"/>
                  </a:ext>
                </a:extLst>
              </a:tr>
              <a:tr h="564969">
                <a:tc>
                  <a:txBody>
                    <a:bodyPr/>
                    <a:lstStyle/>
                    <a:p>
                      <a:pPr marL="0" marR="0" lvl="0" indent="0" algn="l" rtl="0">
                        <a:lnSpc>
                          <a:spcPct val="100000"/>
                        </a:lnSpc>
                        <a:spcBef>
                          <a:spcPts val="0"/>
                        </a:spcBef>
                        <a:spcAft>
                          <a:spcPts val="0"/>
                        </a:spcAft>
                        <a:buNone/>
                      </a:pPr>
                      <a:r>
                        <a:rPr lang="en" sz="1700"/>
                        <a:t>Session 1: </a:t>
                      </a:r>
                      <a:r>
                        <a:rPr lang="en-US" sz="1700" b="0" u="none" strike="noStrike" noProof="0">
                          <a:solidFill>
                            <a:srgbClr val="000000"/>
                          </a:solidFill>
                        </a:rPr>
                        <a:t>Grow Agility: Evolve or ...</a:t>
                      </a:r>
                      <a:endParaRPr lang="en" sz="1700" b="0" i="0" u="none" strike="noStrike" noProof="0">
                        <a:solidFill>
                          <a:srgbClr val="000000"/>
                        </a:solidFill>
                        <a:latin typeface="+mn-lt"/>
                      </a:endParaRPr>
                    </a:p>
                  </a:txBody>
                  <a:tcPr marL="64133" marR="64133" marT="64133" marB="64133" anchor="ctr"/>
                </a:tc>
                <a:tc>
                  <a:txBody>
                    <a:bodyPr/>
                    <a:lstStyle/>
                    <a:p>
                      <a:pPr marL="0" marR="0" lvl="0" indent="0" algn="ctr" rtl="0">
                        <a:lnSpc>
                          <a:spcPct val="100000"/>
                        </a:lnSpc>
                        <a:spcBef>
                          <a:spcPts val="0"/>
                        </a:spcBef>
                        <a:spcAft>
                          <a:spcPts val="0"/>
                        </a:spcAft>
                        <a:buNone/>
                      </a:pPr>
                      <a:r>
                        <a:rPr lang="en" sz="1700"/>
                        <a:t>9:15</a:t>
                      </a:r>
                      <a:endParaRPr sz="1700">
                        <a:latin typeface="+mn-lt"/>
                      </a:endParaRPr>
                    </a:p>
                  </a:txBody>
                  <a:tcPr marL="64133" marR="64133" marT="64133" marB="64133" anchor="ctr"/>
                </a:tc>
                <a:tc>
                  <a:txBody>
                    <a:bodyPr/>
                    <a:lstStyle/>
                    <a:p>
                      <a:pPr marL="0" marR="0" lvl="0" indent="0" algn="ctr" rtl="0">
                        <a:lnSpc>
                          <a:spcPct val="100000"/>
                        </a:lnSpc>
                        <a:spcBef>
                          <a:spcPts val="0"/>
                        </a:spcBef>
                        <a:spcAft>
                          <a:spcPts val="0"/>
                        </a:spcAft>
                        <a:buNone/>
                      </a:pPr>
                      <a:r>
                        <a:rPr lang="en" sz="1700"/>
                        <a:t>60</a:t>
                      </a:r>
                      <a:endParaRPr sz="1700">
                        <a:latin typeface="+mn-lt"/>
                      </a:endParaRPr>
                    </a:p>
                  </a:txBody>
                  <a:tcPr marL="64133" marR="64133" marT="64133" marB="64133" anchor="ctr"/>
                </a:tc>
                <a:tc>
                  <a:txBody>
                    <a:bodyPr/>
                    <a:lstStyle/>
                    <a:p>
                      <a:pPr marL="0" marR="0" lvl="0" indent="0" algn="ctr" rtl="0">
                        <a:lnSpc>
                          <a:spcPct val="100000"/>
                        </a:lnSpc>
                        <a:spcBef>
                          <a:spcPts val="0"/>
                        </a:spcBef>
                        <a:spcAft>
                          <a:spcPts val="0"/>
                        </a:spcAft>
                        <a:buNone/>
                      </a:pPr>
                      <a:r>
                        <a:rPr lang="en-US" sz="1700"/>
                        <a:t>Dhaval</a:t>
                      </a:r>
                      <a:endParaRPr sz="1700">
                        <a:latin typeface="+mn-lt"/>
                      </a:endParaRPr>
                    </a:p>
                  </a:txBody>
                  <a:tcPr marL="64133" marR="64133" marT="64133" marB="64133" anchor="ctr"/>
                </a:tc>
                <a:extLst>
                  <a:ext uri="{0D108BD9-81ED-4DB2-BD59-A6C34878D82A}">
                    <a16:rowId xmlns:a16="http://schemas.microsoft.com/office/drawing/2014/main" val="10002"/>
                  </a:ext>
                </a:extLst>
              </a:tr>
              <a:tr h="373072">
                <a:tc>
                  <a:txBody>
                    <a:bodyPr/>
                    <a:lstStyle/>
                    <a:p>
                      <a:pPr marL="0" lvl="0" indent="0" algn="l" rtl="0">
                        <a:spcBef>
                          <a:spcPts val="0"/>
                        </a:spcBef>
                        <a:spcAft>
                          <a:spcPts val="0"/>
                        </a:spcAft>
                        <a:buNone/>
                      </a:pPr>
                      <a:r>
                        <a:rPr lang="en" sz="1700"/>
                        <a:t>-- break --</a:t>
                      </a:r>
                      <a:endParaRPr sz="1700">
                        <a:latin typeface="+mn-lt"/>
                      </a:endParaRPr>
                    </a:p>
                  </a:txBody>
                  <a:tcPr marL="64133" marR="64133" marT="64133" marB="64133" anchor="ctr"/>
                </a:tc>
                <a:tc>
                  <a:txBody>
                    <a:bodyPr/>
                    <a:lstStyle/>
                    <a:p>
                      <a:pPr marL="0" lvl="0" indent="0" algn="ctr">
                        <a:spcBef>
                          <a:spcPts val="0"/>
                        </a:spcBef>
                        <a:spcAft>
                          <a:spcPts val="0"/>
                        </a:spcAft>
                        <a:buNone/>
                      </a:pPr>
                      <a:r>
                        <a:rPr lang="en-US" sz="1700"/>
                        <a:t>10:15</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US" sz="1700"/>
                        <a:t>15</a:t>
                      </a:r>
                      <a:endParaRPr sz="1700">
                        <a:latin typeface="+mn-lt"/>
                      </a:endParaRPr>
                    </a:p>
                  </a:txBody>
                  <a:tcPr marL="64133" marR="64133" marT="64133" marB="64133" anchor="ctr"/>
                </a:tc>
                <a:tc>
                  <a:txBody>
                    <a:bodyPr/>
                    <a:lstStyle/>
                    <a:p>
                      <a:pPr marL="0" lvl="0" indent="0" algn="ctr" rtl="0">
                        <a:spcBef>
                          <a:spcPts val="0"/>
                        </a:spcBef>
                        <a:spcAft>
                          <a:spcPts val="0"/>
                        </a:spcAft>
                        <a:buNone/>
                      </a:pPr>
                      <a:endParaRPr sz="1700">
                        <a:latin typeface="+mn-lt"/>
                      </a:endParaRPr>
                    </a:p>
                  </a:txBody>
                  <a:tcPr marL="64133" marR="64133" marT="64133" marB="64133" anchor="ctr"/>
                </a:tc>
                <a:extLst>
                  <a:ext uri="{0D108BD9-81ED-4DB2-BD59-A6C34878D82A}">
                    <a16:rowId xmlns:a16="http://schemas.microsoft.com/office/drawing/2014/main" val="10003"/>
                  </a:ext>
                </a:extLst>
              </a:tr>
              <a:tr h="778373">
                <a:tc>
                  <a:txBody>
                    <a:bodyPr/>
                    <a:lstStyle/>
                    <a:p>
                      <a:pPr marL="0" marR="0" lvl="0" indent="0" algn="l" rtl="0">
                        <a:lnSpc>
                          <a:spcPct val="100000"/>
                        </a:lnSpc>
                        <a:spcBef>
                          <a:spcPts val="0"/>
                        </a:spcBef>
                        <a:spcAft>
                          <a:spcPts val="0"/>
                        </a:spcAft>
                        <a:buNone/>
                      </a:pPr>
                      <a:r>
                        <a:rPr lang="en-US" sz="1700"/>
                        <a:t>Session 2: Good to Great: Agile Culture in VSP IT</a:t>
                      </a:r>
                      <a:endParaRPr sz="1700" b="0" u="none" strike="noStrike" noProof="0">
                        <a:solidFill>
                          <a:srgbClr val="000000"/>
                        </a:solidFill>
                      </a:endParaRPr>
                    </a:p>
                  </a:txBody>
                  <a:tcPr marL="64133" marR="64133" marT="64133" marB="64133" anchor="ctr"/>
                </a:tc>
                <a:tc>
                  <a:txBody>
                    <a:bodyPr/>
                    <a:lstStyle/>
                    <a:p>
                      <a:pPr marL="0" lvl="0" indent="0" algn="ctr" rtl="0">
                        <a:spcBef>
                          <a:spcPts val="0"/>
                        </a:spcBef>
                        <a:spcAft>
                          <a:spcPts val="0"/>
                        </a:spcAft>
                        <a:buNone/>
                      </a:pPr>
                      <a:r>
                        <a:rPr lang="en" sz="1700"/>
                        <a:t>10:30</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 sz="1700"/>
                        <a:t>60</a:t>
                      </a:r>
                      <a:endParaRPr sz="1700">
                        <a:latin typeface="+mn-lt"/>
                      </a:endParaRPr>
                    </a:p>
                  </a:txBody>
                  <a:tcPr marL="64133" marR="64133" marT="64133" marB="64133" anchor="ctr"/>
                </a:tc>
                <a:tc>
                  <a:txBody>
                    <a:bodyPr/>
                    <a:lstStyle/>
                    <a:p>
                      <a:pPr marL="0" lvl="0" indent="0" algn="ctr">
                        <a:spcBef>
                          <a:spcPts val="0"/>
                        </a:spcBef>
                        <a:spcAft>
                          <a:spcPts val="0"/>
                        </a:spcAft>
                        <a:buNone/>
                      </a:pPr>
                      <a:r>
                        <a:rPr lang="en" sz="1700"/>
                        <a:t>Stephen, Tim, and Gurinderpreet</a:t>
                      </a:r>
                    </a:p>
                  </a:txBody>
                  <a:tcPr marL="64133" marR="64133" marT="64133" marB="64133" anchor="ctr"/>
                </a:tc>
                <a:extLst>
                  <a:ext uri="{0D108BD9-81ED-4DB2-BD59-A6C34878D82A}">
                    <a16:rowId xmlns:a16="http://schemas.microsoft.com/office/drawing/2014/main" val="10004"/>
                  </a:ext>
                </a:extLst>
              </a:tr>
              <a:tr h="373072">
                <a:tc>
                  <a:txBody>
                    <a:bodyPr/>
                    <a:lstStyle/>
                    <a:p>
                      <a:pPr marL="0" lvl="0" indent="0" algn="l" rtl="0">
                        <a:spcBef>
                          <a:spcPts val="0"/>
                        </a:spcBef>
                        <a:spcAft>
                          <a:spcPts val="0"/>
                        </a:spcAft>
                        <a:buNone/>
                      </a:pPr>
                      <a:r>
                        <a:rPr lang="en" sz="1700"/>
                        <a:t>Conference Retrospective </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 sz="1700"/>
                        <a:t>11:30</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US" sz="1700"/>
                        <a:t>25</a:t>
                      </a:r>
                      <a:endParaRPr sz="1700">
                        <a:latin typeface="+mn-lt"/>
                      </a:endParaRPr>
                    </a:p>
                  </a:txBody>
                  <a:tcPr marL="64133" marR="64133" marT="64133" marB="64133" anchor="ctr"/>
                </a:tc>
                <a:tc>
                  <a:txBody>
                    <a:bodyPr/>
                    <a:lstStyle/>
                    <a:p>
                      <a:pPr marL="0" lvl="0" indent="0" algn="ctr" rtl="0">
                        <a:spcBef>
                          <a:spcPts val="0"/>
                        </a:spcBef>
                        <a:spcAft>
                          <a:spcPts val="0"/>
                        </a:spcAft>
                        <a:buNone/>
                      </a:pPr>
                      <a:r>
                        <a:rPr lang="en-US" sz="1700">
                          <a:latin typeface="+mn-lt"/>
                        </a:rPr>
                        <a:t>Niaz</a:t>
                      </a:r>
                      <a:endParaRPr sz="1700">
                        <a:latin typeface="+mn-lt"/>
                      </a:endParaRPr>
                    </a:p>
                  </a:txBody>
                  <a:tcPr marL="64133" marR="64133" marT="64133" marB="64133" anchor="ctr"/>
                </a:tc>
                <a:extLst>
                  <a:ext uri="{0D108BD9-81ED-4DB2-BD59-A6C34878D82A}">
                    <a16:rowId xmlns:a16="http://schemas.microsoft.com/office/drawing/2014/main" val="10005"/>
                  </a:ext>
                </a:extLst>
              </a:tr>
              <a:tr h="373072">
                <a:tc>
                  <a:txBody>
                    <a:bodyPr/>
                    <a:lstStyle/>
                    <a:p>
                      <a:pPr marL="0" marR="0" lvl="0" indent="0" algn="l" rtl="0">
                        <a:lnSpc>
                          <a:spcPct val="100000"/>
                        </a:lnSpc>
                        <a:spcBef>
                          <a:spcPts val="0"/>
                        </a:spcBef>
                        <a:spcAft>
                          <a:spcPts val="0"/>
                        </a:spcAft>
                        <a:buNone/>
                      </a:pPr>
                      <a:r>
                        <a:rPr lang="en" sz="1700"/>
                        <a:t>Closing Comments </a:t>
                      </a:r>
                      <a:endParaRPr sz="1700">
                        <a:latin typeface="+mn-lt"/>
                      </a:endParaRPr>
                    </a:p>
                  </a:txBody>
                  <a:tcPr marL="64133" marR="64133" marT="64133" marB="64133" anchor="ctr"/>
                </a:tc>
                <a:tc>
                  <a:txBody>
                    <a:bodyPr/>
                    <a:lstStyle/>
                    <a:p>
                      <a:pPr marL="0" marR="0" lvl="0" indent="0" algn="ctr" rtl="0">
                        <a:lnSpc>
                          <a:spcPct val="100000"/>
                        </a:lnSpc>
                        <a:spcBef>
                          <a:spcPts val="0"/>
                        </a:spcBef>
                        <a:spcAft>
                          <a:spcPts val="0"/>
                        </a:spcAft>
                        <a:buNone/>
                      </a:pPr>
                      <a:r>
                        <a:rPr lang="en" sz="1700"/>
                        <a:t>11:55</a:t>
                      </a:r>
                      <a:endParaRPr sz="1700">
                        <a:latin typeface="+mn-lt"/>
                      </a:endParaRPr>
                    </a:p>
                  </a:txBody>
                  <a:tcPr marL="64133" marR="64133" marT="64133" marB="64133" anchor="ctr"/>
                </a:tc>
                <a:tc>
                  <a:txBody>
                    <a:bodyPr/>
                    <a:lstStyle/>
                    <a:p>
                      <a:pPr marL="0" marR="0" lvl="0" indent="0" algn="ctr" rtl="0">
                        <a:lnSpc>
                          <a:spcPct val="100000"/>
                        </a:lnSpc>
                        <a:spcBef>
                          <a:spcPts val="0"/>
                        </a:spcBef>
                        <a:spcAft>
                          <a:spcPts val="0"/>
                        </a:spcAft>
                        <a:buNone/>
                      </a:pPr>
                      <a:r>
                        <a:rPr lang="en" sz="1700"/>
                        <a:t>5</a:t>
                      </a:r>
                      <a:endParaRPr sz="1700">
                        <a:latin typeface="+mn-lt"/>
                      </a:endParaRPr>
                    </a:p>
                  </a:txBody>
                  <a:tcPr marL="64133" marR="64133" marT="64133" marB="64133" anchor="ctr"/>
                </a:tc>
                <a:tc>
                  <a:txBody>
                    <a:bodyPr/>
                    <a:lstStyle/>
                    <a:p>
                      <a:pPr marL="0" marR="0" lvl="0" indent="0" algn="ctr" rtl="0">
                        <a:lnSpc>
                          <a:spcPct val="100000"/>
                        </a:lnSpc>
                        <a:spcBef>
                          <a:spcPts val="0"/>
                        </a:spcBef>
                        <a:spcAft>
                          <a:spcPts val="0"/>
                        </a:spcAft>
                        <a:buNone/>
                      </a:pPr>
                      <a:r>
                        <a:rPr lang="en" sz="1700"/>
                        <a:t>Stephen</a:t>
                      </a:r>
                      <a:endParaRPr sz="1700">
                        <a:latin typeface="+mn-lt"/>
                      </a:endParaRPr>
                    </a:p>
                  </a:txBody>
                  <a:tcPr marL="64133" marR="64133" marT="64133" marB="64133" anchor="ctr"/>
                </a:tc>
                <a:extLst>
                  <a:ext uri="{0D108BD9-81ED-4DB2-BD59-A6C34878D82A}">
                    <a16:rowId xmlns:a16="http://schemas.microsoft.com/office/drawing/2014/main" val="10006"/>
                  </a:ext>
                </a:extLst>
              </a:tr>
            </a:tbl>
          </a:graphicData>
        </a:graphic>
      </p:graphicFrame>
      <p:sp>
        <p:nvSpPr>
          <p:cNvPr id="4" name="Title 3">
            <a:extLst>
              <a:ext uri="{FF2B5EF4-FFF2-40B4-BE49-F238E27FC236}">
                <a16:creationId xmlns:a16="http://schemas.microsoft.com/office/drawing/2014/main" id="{91E882EC-E332-966D-B022-75F40468E4CA}"/>
              </a:ext>
            </a:extLst>
          </p:cNvPr>
          <p:cNvSpPr>
            <a:spLocks noGrp="1"/>
          </p:cNvSpPr>
          <p:nvPr>
            <p:ph type="title"/>
          </p:nvPr>
        </p:nvSpPr>
        <p:spPr>
          <a:xfrm>
            <a:off x="1190610" y="462144"/>
            <a:ext cx="1902911" cy="527623"/>
          </a:xfrm>
        </p:spPr>
        <p:txBody>
          <a:bodyPr/>
          <a:lstStyle/>
          <a:p>
            <a:r>
              <a:rPr lang="en-US"/>
              <a:t>schedule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he Thomson's Gazelle — Kevin Pepper ...">
            <a:extLst>
              <a:ext uri="{FF2B5EF4-FFF2-40B4-BE49-F238E27FC236}">
                <a16:creationId xmlns:a16="http://schemas.microsoft.com/office/drawing/2014/main" id="{AECECDE9-FB91-7067-ED69-1F1EE49E2AD8}"/>
              </a:ext>
            </a:extLst>
          </p:cNvPr>
          <p:cNvPicPr>
            <a:picLocks noChangeAspect="1"/>
          </p:cNvPicPr>
          <p:nvPr/>
        </p:nvPicPr>
        <p:blipFill>
          <a:blip r:embed="rId3"/>
          <a:srcRect l="4796" r="1" b="1"/>
          <a:stretch/>
        </p:blipFill>
        <p:spPr>
          <a:xfrm>
            <a:off x="3124878" y="10"/>
            <a:ext cx="3333072" cy="2300277"/>
          </a:xfrm>
          <a:prstGeom prst="rect">
            <a:avLst/>
          </a:prstGeom>
        </p:spPr>
      </p:pic>
      <p:pic>
        <p:nvPicPr>
          <p:cNvPr id="7" name="Picture 6" descr="Spooky season and bats: Fear not! - City of Mentor, Ohio">
            <a:extLst>
              <a:ext uri="{FF2B5EF4-FFF2-40B4-BE49-F238E27FC236}">
                <a16:creationId xmlns:a16="http://schemas.microsoft.com/office/drawing/2014/main" id="{4166F249-43D2-4A13-652D-7CF72ADCB93D}"/>
              </a:ext>
            </a:extLst>
          </p:cNvPr>
          <p:cNvPicPr>
            <a:picLocks noChangeAspect="1"/>
          </p:cNvPicPr>
          <p:nvPr/>
        </p:nvPicPr>
        <p:blipFill>
          <a:blip r:embed="rId4"/>
          <a:srcRect t="3471" r="-2" b="30880"/>
          <a:stretch/>
        </p:blipFill>
        <p:spPr>
          <a:xfrm>
            <a:off x="20" y="2843212"/>
            <a:ext cx="6229329" cy="2300288"/>
          </a:xfrm>
          <a:prstGeom prst="rect">
            <a:avLst/>
          </a:prstGeom>
        </p:spPr>
      </p:pic>
      <p:sp>
        <p:nvSpPr>
          <p:cNvPr id="16" name="Freeform: Shape 15">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66590" cy="3634147"/>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isconsin Squirrels — Big · Round · Pine">
            <a:extLst>
              <a:ext uri="{FF2B5EF4-FFF2-40B4-BE49-F238E27FC236}">
                <a16:creationId xmlns:a16="http://schemas.microsoft.com/office/drawing/2014/main" id="{257DCF91-B603-7A64-8410-D5151C33F9C3}"/>
              </a:ext>
            </a:extLst>
          </p:cNvPr>
          <p:cNvPicPr>
            <a:picLocks noChangeAspect="1"/>
          </p:cNvPicPr>
          <p:nvPr/>
        </p:nvPicPr>
        <p:blipFill>
          <a:blip r:embed="rId5"/>
          <a:srcRect l="27731" r="3042" b="-2"/>
          <a:stretch/>
        </p:blipFill>
        <p:spPr>
          <a:xfrm>
            <a:off x="20" y="1"/>
            <a:ext cx="3762805" cy="3538985"/>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18" name="Freeform: Shape 17">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1360" y="1172976"/>
            <a:ext cx="4532640" cy="3970524"/>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National Hummingbird Day: Celebrating ...">
            <a:extLst>
              <a:ext uri="{FF2B5EF4-FFF2-40B4-BE49-F238E27FC236}">
                <a16:creationId xmlns:a16="http://schemas.microsoft.com/office/drawing/2014/main" id="{CBF6BB0F-6B2B-1D3E-D262-A3628A4F834F}"/>
              </a:ext>
            </a:extLst>
          </p:cNvPr>
          <p:cNvPicPr>
            <a:picLocks noChangeAspect="1"/>
          </p:cNvPicPr>
          <p:nvPr/>
        </p:nvPicPr>
        <p:blipFill>
          <a:blip r:embed="rId6"/>
          <a:srcRect l="18929" r="4859" b="2"/>
          <a:stretch/>
        </p:blipFill>
        <p:spPr>
          <a:xfrm>
            <a:off x="4712796" y="1274409"/>
            <a:ext cx="4431204" cy="3869090"/>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20" name="Oval 19">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2900" y="1287545"/>
            <a:ext cx="3429000" cy="3429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How the Cat Gets Its Stripes: It's ...">
            <a:extLst>
              <a:ext uri="{FF2B5EF4-FFF2-40B4-BE49-F238E27FC236}">
                <a16:creationId xmlns:a16="http://schemas.microsoft.com/office/drawing/2014/main" id="{774DDC49-3C93-E5F2-4B7E-095503431E14}"/>
              </a:ext>
            </a:extLst>
          </p:cNvPr>
          <p:cNvPicPr>
            <a:picLocks noChangeAspect="1"/>
          </p:cNvPicPr>
          <p:nvPr/>
        </p:nvPicPr>
        <p:blipFill>
          <a:blip r:embed="rId7"/>
          <a:srcRect l="16196" r="17257" b="-3"/>
          <a:stretch/>
        </p:blipFill>
        <p:spPr>
          <a:xfrm>
            <a:off x="2465770" y="1390414"/>
            <a:ext cx="3223260" cy="322326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
        <p:nvSpPr>
          <p:cNvPr id="22" name="Freeform: Shape 21">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1734" y="0"/>
            <a:ext cx="3333072" cy="2408840"/>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1" name="Picture 10" descr="What is a gibbon? — Gibbon SSP">
            <a:extLst>
              <a:ext uri="{FF2B5EF4-FFF2-40B4-BE49-F238E27FC236}">
                <a16:creationId xmlns:a16="http://schemas.microsoft.com/office/drawing/2014/main" id="{F160DC0A-474F-C26E-CB9B-2F8F327C2E99}"/>
              </a:ext>
            </a:extLst>
          </p:cNvPr>
          <p:cNvPicPr>
            <a:picLocks noChangeAspect="1"/>
          </p:cNvPicPr>
          <p:nvPr/>
        </p:nvPicPr>
        <p:blipFill>
          <a:blip r:embed="rId8"/>
          <a:srcRect r="6526" b="-1"/>
          <a:stretch/>
        </p:blipFill>
        <p:spPr>
          <a:xfrm>
            <a:off x="5946525" y="10"/>
            <a:ext cx="3208283" cy="2284040"/>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p:spPr>
      </p:pic>
    </p:spTree>
    <p:extLst>
      <p:ext uri="{BB962C8B-B14F-4D97-AF65-F5344CB8AC3E}">
        <p14:creationId xmlns:p14="http://schemas.microsoft.com/office/powerpoint/2010/main" val="81314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1"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gile project management encourages teamwork, delivers value - Newsroom  BCBSNE">
            <a:extLst>
              <a:ext uri="{FF2B5EF4-FFF2-40B4-BE49-F238E27FC236}">
                <a16:creationId xmlns:a16="http://schemas.microsoft.com/office/drawing/2014/main" id="{5475D055-C625-C70E-2513-79CC6056622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t="5177" b="8285"/>
          <a:stretch/>
        </p:blipFill>
        <p:spPr bwMode="auto">
          <a:xfrm>
            <a:off x="-6618" y="-4207"/>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727A849-A25C-FB29-C216-F8E36D6D22E3}"/>
              </a:ext>
            </a:extLst>
          </p:cNvPr>
          <p:cNvSpPr txBox="1">
            <a:spLocks/>
          </p:cNvSpPr>
          <p:nvPr/>
        </p:nvSpPr>
        <p:spPr>
          <a:xfrm>
            <a:off x="5687464" y="2903621"/>
            <a:ext cx="2747834" cy="1273178"/>
          </a:xfrm>
          <a:prstGeom prst="rect">
            <a:avLst/>
          </a:prstGeom>
        </p:spPr>
        <p:txBody>
          <a:bodyPr vert="horz" lIns="91440" tIns="45720" rIns="91440" bIns="45720" rtlCol="0" anchor="t">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243205" indent="0">
              <a:buNone/>
            </a:pPr>
            <a:r>
              <a:rPr lang="en-US" sz="2000" dirty="0">
                <a:solidFill>
                  <a:schemeClr val="tx1"/>
                </a:solidFill>
                <a:latin typeface="Arial"/>
                <a:cs typeface="Arial"/>
              </a:rPr>
              <a:t>communication</a:t>
            </a:r>
          </a:p>
          <a:p>
            <a:pPr marL="243205" indent="0">
              <a:buNone/>
            </a:pPr>
            <a:r>
              <a:rPr lang="en-US" sz="2000" dirty="0">
                <a:solidFill>
                  <a:schemeClr val="tx1"/>
                </a:solidFill>
                <a:latin typeface="Arial"/>
                <a:cs typeface="Arial"/>
              </a:rPr>
              <a:t>trust</a:t>
            </a:r>
          </a:p>
          <a:p>
            <a:pPr marL="243205" indent="0">
              <a:buNone/>
            </a:pPr>
            <a:r>
              <a:rPr lang="en-US" sz="2000" dirty="0">
                <a:solidFill>
                  <a:schemeClr val="tx1"/>
                </a:solidFill>
                <a:latin typeface="Arial"/>
                <a:cs typeface="Arial"/>
              </a:rPr>
              <a:t>self-management</a:t>
            </a:r>
          </a:p>
        </p:txBody>
      </p:sp>
      <p:sp>
        <p:nvSpPr>
          <p:cNvPr id="6" name="Title 1">
            <a:extLst>
              <a:ext uri="{FF2B5EF4-FFF2-40B4-BE49-F238E27FC236}">
                <a16:creationId xmlns:a16="http://schemas.microsoft.com/office/drawing/2014/main" id="{0D9B42DE-7887-5035-C30D-4C76D372FE3B}"/>
              </a:ext>
            </a:extLst>
          </p:cNvPr>
          <p:cNvSpPr txBox="1">
            <a:spLocks/>
          </p:cNvSpPr>
          <p:nvPr/>
        </p:nvSpPr>
        <p:spPr>
          <a:xfrm>
            <a:off x="1537348" y="468082"/>
            <a:ext cx="6691487" cy="559074"/>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chemeClr val="tx1"/>
                </a:solidFill>
              </a:rPr>
              <a:t>Animal Agility                   Team Agility</a:t>
            </a:r>
            <a:endParaRPr lang="en-US" dirty="0">
              <a:solidFill>
                <a:schemeClr val="tx1"/>
              </a:solidFill>
            </a:endParaRPr>
          </a:p>
        </p:txBody>
      </p:sp>
      <p:sp>
        <p:nvSpPr>
          <p:cNvPr id="7" name="Content Placeholder 2">
            <a:extLst>
              <a:ext uri="{FF2B5EF4-FFF2-40B4-BE49-F238E27FC236}">
                <a16:creationId xmlns:a16="http://schemas.microsoft.com/office/drawing/2014/main" id="{EE552D2D-95A8-5670-C1B6-9C8C31684E85}"/>
              </a:ext>
            </a:extLst>
          </p:cNvPr>
          <p:cNvSpPr txBox="1">
            <a:spLocks/>
          </p:cNvSpPr>
          <p:nvPr/>
        </p:nvSpPr>
        <p:spPr>
          <a:xfrm>
            <a:off x="1534563" y="1283558"/>
            <a:ext cx="2747834" cy="2887278"/>
          </a:xfrm>
          <a:prstGeom prst="rect">
            <a:avLst/>
          </a:prstGeom>
        </p:spPr>
        <p:txBody>
          <a:bodyPr vert="horz" lIns="91440" tIns="45720" rIns="91440" bIns="45720" rtlCol="0" anchor="t">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243205" indent="0">
              <a:buFont typeface="Wingdings 3" charset="2"/>
              <a:buNone/>
            </a:pPr>
            <a:r>
              <a:rPr lang="en-US" sz="2000" dirty="0">
                <a:solidFill>
                  <a:schemeClr val="tx1"/>
                </a:solidFill>
                <a:latin typeface="Arial"/>
                <a:cs typeface="Arial"/>
              </a:rPr>
              <a:t>balance</a:t>
            </a:r>
          </a:p>
          <a:p>
            <a:pPr marL="243205" indent="0">
              <a:buFont typeface="Wingdings 3" charset="2"/>
              <a:buNone/>
            </a:pPr>
            <a:r>
              <a:rPr lang="en-US" sz="2000" dirty="0">
                <a:solidFill>
                  <a:schemeClr val="tx1"/>
                </a:solidFill>
                <a:latin typeface="Arial"/>
                <a:cs typeface="Arial"/>
              </a:rPr>
              <a:t>coordination</a:t>
            </a:r>
          </a:p>
          <a:p>
            <a:pPr marL="243205" indent="0">
              <a:buFont typeface="Wingdings 3" charset="2"/>
              <a:buNone/>
            </a:pPr>
            <a:r>
              <a:rPr lang="en-US" sz="2000" dirty="0">
                <a:solidFill>
                  <a:schemeClr val="tx1"/>
                </a:solidFill>
                <a:latin typeface="Arial"/>
                <a:cs typeface="Arial"/>
              </a:rPr>
              <a:t>speed</a:t>
            </a:r>
          </a:p>
          <a:p>
            <a:pPr marL="243205" indent="0">
              <a:buFont typeface="Wingdings 3" charset="2"/>
              <a:buNone/>
            </a:pPr>
            <a:r>
              <a:rPr lang="en-US" sz="2000" dirty="0">
                <a:solidFill>
                  <a:schemeClr val="tx1"/>
                </a:solidFill>
                <a:latin typeface="Arial"/>
                <a:cs typeface="Arial"/>
              </a:rPr>
              <a:t>quick reaction time</a:t>
            </a:r>
          </a:p>
          <a:p>
            <a:pPr marL="243205" indent="0">
              <a:buFont typeface="Wingdings 3" charset="2"/>
              <a:buNone/>
            </a:pPr>
            <a:r>
              <a:rPr lang="en-US" sz="2000" dirty="0">
                <a:solidFill>
                  <a:schemeClr val="tx1"/>
                </a:solidFill>
                <a:latin typeface="Arial"/>
                <a:cs typeface="Arial"/>
              </a:rPr>
              <a:t>strength</a:t>
            </a:r>
          </a:p>
          <a:p>
            <a:pPr marL="243205" indent="0">
              <a:buFont typeface="Wingdings 3" charset="2"/>
              <a:buNone/>
            </a:pPr>
            <a:r>
              <a:rPr lang="en-US" sz="2000" dirty="0">
                <a:solidFill>
                  <a:schemeClr val="tx1"/>
                </a:solidFill>
                <a:latin typeface="Arial"/>
                <a:cs typeface="Arial"/>
              </a:rPr>
              <a:t>flexibility</a:t>
            </a:r>
          </a:p>
          <a:p>
            <a:pPr marL="243205" indent="0">
              <a:buFont typeface="Wingdings 3" charset="2"/>
              <a:buNone/>
            </a:pPr>
            <a:r>
              <a:rPr lang="en-US" sz="2000" dirty="0">
                <a:solidFill>
                  <a:schemeClr val="tx1"/>
                </a:solidFill>
                <a:latin typeface="Arial"/>
                <a:cs typeface="Arial"/>
              </a:rPr>
              <a:t>maneuverability</a:t>
            </a:r>
          </a:p>
        </p:txBody>
      </p:sp>
      <p:sp>
        <p:nvSpPr>
          <p:cNvPr id="8" name="Content Placeholder 2">
            <a:extLst>
              <a:ext uri="{FF2B5EF4-FFF2-40B4-BE49-F238E27FC236}">
                <a16:creationId xmlns:a16="http://schemas.microsoft.com/office/drawing/2014/main" id="{0122497F-A699-8C38-F86D-FDE3910DAC3D}"/>
              </a:ext>
            </a:extLst>
          </p:cNvPr>
          <p:cNvSpPr txBox="1">
            <a:spLocks/>
          </p:cNvSpPr>
          <p:nvPr/>
        </p:nvSpPr>
        <p:spPr>
          <a:xfrm>
            <a:off x="5687463" y="1281499"/>
            <a:ext cx="2747834" cy="2887278"/>
          </a:xfrm>
          <a:prstGeom prst="rect">
            <a:avLst/>
          </a:prstGeom>
        </p:spPr>
        <p:txBody>
          <a:bodyPr vert="horz" lIns="91440" tIns="45720" rIns="91440" bIns="45720" rtlCol="0" anchor="t">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243205" indent="0">
              <a:buFont typeface="Wingdings 3" charset="2"/>
              <a:buNone/>
            </a:pPr>
            <a:r>
              <a:rPr lang="en-US" sz="2000" dirty="0">
                <a:solidFill>
                  <a:schemeClr val="tx1"/>
                </a:solidFill>
                <a:latin typeface="Arial"/>
                <a:cs typeface="Arial"/>
              </a:rPr>
              <a:t>balance</a:t>
            </a:r>
          </a:p>
          <a:p>
            <a:pPr marL="243205" indent="0">
              <a:buFont typeface="Wingdings 3" charset="2"/>
              <a:buNone/>
            </a:pPr>
            <a:r>
              <a:rPr lang="en-US" sz="2000" dirty="0">
                <a:solidFill>
                  <a:schemeClr val="tx1"/>
                </a:solidFill>
                <a:latin typeface="Arial"/>
                <a:cs typeface="Arial"/>
              </a:rPr>
              <a:t>quick reaction time</a:t>
            </a:r>
          </a:p>
          <a:p>
            <a:pPr marL="243205" indent="0">
              <a:buFont typeface="Wingdings 3" charset="2"/>
              <a:buNone/>
            </a:pPr>
            <a:r>
              <a:rPr lang="en-US" sz="2000" dirty="0">
                <a:solidFill>
                  <a:schemeClr val="tx1"/>
                </a:solidFill>
                <a:latin typeface="Arial"/>
                <a:cs typeface="Arial"/>
              </a:rPr>
              <a:t>speed</a:t>
            </a:r>
          </a:p>
          <a:p>
            <a:pPr marL="243205" indent="0">
              <a:buFont typeface="Wingdings 3" charset="2"/>
              <a:buNone/>
            </a:pPr>
            <a:r>
              <a:rPr lang="en-US" sz="2000" dirty="0">
                <a:solidFill>
                  <a:schemeClr val="tx1"/>
                </a:solidFill>
                <a:latin typeface="Arial"/>
                <a:cs typeface="Arial"/>
              </a:rPr>
              <a:t>flexibility</a:t>
            </a:r>
          </a:p>
        </p:txBody>
      </p:sp>
    </p:spTree>
    <p:extLst>
      <p:ext uri="{BB962C8B-B14F-4D97-AF65-F5344CB8AC3E}">
        <p14:creationId xmlns:p14="http://schemas.microsoft.com/office/powerpoint/2010/main" val="37103320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171450"/>
            <a:ext cx="2138628" cy="4978966"/>
            <a:chOff x="2487613" y="285750"/>
            <a:chExt cx="2428875" cy="5654676"/>
          </a:xfrm>
        </p:grpSpPr>
        <p:sp>
          <p:nvSpPr>
            <p:cNvPr id="1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589"/>
            <a:ext cx="1767505" cy="5140529"/>
            <a:chOff x="6627813" y="194833"/>
            <a:chExt cx="1952625" cy="5678918"/>
          </a:xfrm>
        </p:grpSpPr>
        <p:sp>
          <p:nvSpPr>
            <p:cNvPr id="2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45B76EFD-13E7-8098-487F-BF58C21E6424}"/>
              </a:ext>
            </a:extLst>
          </p:cNvPr>
          <p:cNvSpPr>
            <a:spLocks noGrp="1"/>
          </p:cNvSpPr>
          <p:nvPr>
            <p:ph type="title"/>
          </p:nvPr>
        </p:nvSpPr>
        <p:spPr>
          <a:xfrm>
            <a:off x="4862322" y="468082"/>
            <a:ext cx="3766137" cy="960668"/>
          </a:xfrm>
        </p:spPr>
        <p:txBody>
          <a:bodyPr>
            <a:normAutofit/>
          </a:bodyPr>
          <a:lstStyle/>
          <a:p>
            <a:r>
              <a:rPr lang="en-US"/>
              <a:t>Introducing Dhaval Panchal</a:t>
            </a:r>
          </a:p>
        </p:txBody>
      </p:sp>
      <p:sp>
        <p:nvSpPr>
          <p:cNvPr id="41" name="Rectangle 4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535781"/>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Content Placeholder 3">
            <a:extLst>
              <a:ext uri="{FF2B5EF4-FFF2-40B4-BE49-F238E27FC236}">
                <a16:creationId xmlns:a16="http://schemas.microsoft.com/office/drawing/2014/main" id="{37F2673D-F510-D090-E9D9-6F90AD115D92}"/>
              </a:ext>
            </a:extLst>
          </p:cNvPr>
          <p:cNvPicPr>
            <a:picLocks noChangeAspect="1"/>
          </p:cNvPicPr>
          <p:nvPr/>
        </p:nvPicPr>
        <p:blipFill>
          <a:blip r:embed="rId3"/>
          <a:srcRect l="20194" r="11696" b="2"/>
          <a:stretch/>
        </p:blipFill>
        <p:spPr>
          <a:xfrm>
            <a:off x="-1166" y="1298"/>
            <a:ext cx="3503318" cy="5143500"/>
          </a:xfrm>
          <a:prstGeom prst="rect">
            <a:avLst/>
          </a:prstGeom>
        </p:spPr>
      </p:pic>
      <p:sp>
        <p:nvSpPr>
          <p:cNvPr id="8" name="Content Placeholder 7">
            <a:extLst>
              <a:ext uri="{FF2B5EF4-FFF2-40B4-BE49-F238E27FC236}">
                <a16:creationId xmlns:a16="http://schemas.microsoft.com/office/drawing/2014/main" id="{699C0C23-65AA-A239-4806-5AB34E85614D}"/>
              </a:ext>
            </a:extLst>
          </p:cNvPr>
          <p:cNvSpPr>
            <a:spLocks noGrp="1"/>
          </p:cNvSpPr>
          <p:nvPr>
            <p:ph idx="1"/>
          </p:nvPr>
        </p:nvSpPr>
        <p:spPr>
          <a:xfrm>
            <a:off x="4859123" y="1600200"/>
            <a:ext cx="4203674" cy="3259936"/>
          </a:xfrm>
        </p:spPr>
        <p:txBody>
          <a:bodyPr vert="horz" lIns="91440" tIns="45720" rIns="91440" bIns="45720" rtlCol="0" anchor="t">
            <a:noAutofit/>
          </a:bodyPr>
          <a:lstStyle/>
          <a:p>
            <a:r>
              <a:rPr lang="en-US" sz="2400"/>
              <a:t>Founder of Evolve Agility</a:t>
            </a:r>
          </a:p>
          <a:p>
            <a:r>
              <a:rPr lang="en-US" sz="2400"/>
              <a:t>Scrum Alliance Certified Enterprise Coach</a:t>
            </a:r>
          </a:p>
          <a:p>
            <a:r>
              <a:rPr lang="en-US" sz="2400"/>
              <a:t>Certified Scrum Trainer</a:t>
            </a:r>
          </a:p>
          <a:p>
            <a:r>
              <a:rPr lang="en-US" sz="2400"/>
              <a:t>Member of the Scrum Alliance Board of Directors</a:t>
            </a:r>
          </a:p>
          <a:p>
            <a:endParaRPr lang="en-US"/>
          </a:p>
        </p:txBody>
      </p:sp>
    </p:spTree>
    <p:extLst>
      <p:ext uri="{BB962C8B-B14F-4D97-AF65-F5344CB8AC3E}">
        <p14:creationId xmlns:p14="http://schemas.microsoft.com/office/powerpoint/2010/main" val="120324902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924ED2C8492E4EADBA937CA1119FD6" ma:contentTypeVersion="15" ma:contentTypeDescription="Create a new document." ma:contentTypeScope="" ma:versionID="6c1551eb376ac817ed8962dc718fb691">
  <xsd:schema xmlns:xsd="http://www.w3.org/2001/XMLSchema" xmlns:xs="http://www.w3.org/2001/XMLSchema" xmlns:p="http://schemas.microsoft.com/office/2006/metadata/properties" xmlns:ns2="bc7859b9-5717-42f6-ada5-7b436250c4c9" xmlns:ns3="4d0cf8a6-db13-44ff-9be7-8993c21021b7" targetNamespace="http://schemas.microsoft.com/office/2006/metadata/properties" ma:root="true" ma:fieldsID="132719177e493fdecf97936563610eec" ns2:_="" ns3:_="">
    <xsd:import namespace="bc7859b9-5717-42f6-ada5-7b436250c4c9"/>
    <xsd:import namespace="4d0cf8a6-db13-44ff-9be7-8993c21021b7"/>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859b9-5717-42f6-ada5-7b436250c4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0cf8a6-db13-44ff-9be7-8993c21021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555daa-e41c-4f86-877d-74bda54781be}" ma:internalName="TaxCatchAll" ma:showField="CatchAllData" ma:web="4d0cf8a6-db13-44ff-9be7-8993c21021b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0cf8a6-db13-44ff-9be7-8993c21021b7" xsi:nil="true"/>
    <lcf76f155ced4ddcb4097134ff3c332f xmlns="bc7859b9-5717-42f6-ada5-7b436250c4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D61735-906A-471B-A496-60D34EC9EB79}">
  <ds:schemaRefs>
    <ds:schemaRef ds:uri="4d0cf8a6-db13-44ff-9be7-8993c21021b7"/>
    <ds:schemaRef ds:uri="bc7859b9-5717-42f6-ada5-7b436250c4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D3B7DD-0FEE-43E9-AEC8-00F73545EC1C}">
  <ds:schemaRef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4d0cf8a6-db13-44ff-9be7-8993c21021b7"/>
    <ds:schemaRef ds:uri="http://purl.org/dc/terms/"/>
    <ds:schemaRef ds:uri="bc7859b9-5717-42f6-ada5-7b436250c4c9"/>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5CCC0D8C-FDEF-43B2-ACE8-240E72FE33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180</TotalTime>
  <Words>3968</Words>
  <Application>Microsoft Office PowerPoint</Application>
  <PresentationFormat>On-screen Show (16:9)</PresentationFormat>
  <Paragraphs>275</Paragraphs>
  <Slides>29</Slides>
  <Notes>27</Notes>
  <HiddenSlides>5</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Arial,Sans-Serif</vt:lpstr>
      <vt:lpstr>Wingdings 3</vt:lpstr>
      <vt:lpstr>Corbel</vt:lpstr>
      <vt:lpstr>Arial</vt:lpstr>
      <vt:lpstr>Century Gothic</vt:lpstr>
      <vt:lpstr>Calibri</vt:lpstr>
      <vt:lpstr>Wisp</vt:lpstr>
      <vt:lpstr>PowerPoint Presentation</vt:lpstr>
      <vt:lpstr>meeting etiquette</vt:lpstr>
      <vt:lpstr>Commonwealth Agency Agile Conference #14   The Team's the Thing: Growing an Agile Culture in State Government</vt:lpstr>
      <vt:lpstr>For tech support during the conference</vt:lpstr>
      <vt:lpstr>Today’s Retrospective</vt:lpstr>
      <vt:lpstr>schedule</vt:lpstr>
      <vt:lpstr>PowerPoint Presentation</vt:lpstr>
      <vt:lpstr>PowerPoint Presentation</vt:lpstr>
      <vt:lpstr>Introducing Dhaval Panchal</vt:lpstr>
      <vt:lpstr>Break time .. see you at 10:30!</vt:lpstr>
      <vt:lpstr>Seven Patterns of Great Agile Teams</vt:lpstr>
      <vt:lpstr>PowerPoint Presentation</vt:lpstr>
      <vt:lpstr>PowerPoint Presentation</vt:lpstr>
      <vt:lpstr>Seven Patterns of Great Agile Teams</vt:lpstr>
      <vt:lpstr>PowerPoint Presentation</vt:lpstr>
      <vt:lpstr>Good to Great Review</vt:lpstr>
      <vt:lpstr>PowerPoint Presentation</vt:lpstr>
      <vt:lpstr>PowerPoint Presentation</vt:lpstr>
      <vt:lpstr>PowerPoint Presentation</vt:lpstr>
      <vt:lpstr>PowerPoint Presentation</vt:lpstr>
      <vt:lpstr>PowerPoint Presentation</vt:lpstr>
      <vt:lpstr>PowerPoint Presentation</vt:lpstr>
      <vt:lpstr>The Good To Great Calendar</vt:lpstr>
      <vt:lpstr>PowerPoint Presentation</vt:lpstr>
      <vt:lpstr>Great Teams Trust Each Other</vt:lpstr>
      <vt:lpstr>Great Teams Know Their Customer</vt:lpstr>
      <vt:lpstr>Retrospective</vt:lpstr>
      <vt:lpstr>Closing Comments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Manley, Stephen</dc:creator>
  <cp:lastModifiedBy>Manley, Stephen (VSP)</cp:lastModifiedBy>
  <cp:revision>1</cp:revision>
  <dcterms:modified xsi:type="dcterms:W3CDTF">2024-10-31T18:58:17Z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0x0101002B924ED2C8492E4EADBA937CA1119FD6</vt:lpwstr>
  </property>
  <property fmtid="{D5CDD505-2E9C-101B-9397-08002B2CF9AE}" pid="3" name="MediaServiceImageTags">
    <vt:lpwstr/>
  </property>
</Properties>
</file>